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514" r:id="rId2"/>
    <p:sldId id="256" r:id="rId3"/>
    <p:sldId id="285" r:id="rId4"/>
    <p:sldId id="498" r:id="rId5"/>
    <p:sldId id="257" r:id="rId6"/>
    <p:sldId id="261" r:id="rId7"/>
    <p:sldId id="499" r:id="rId8"/>
    <p:sldId id="262" r:id="rId9"/>
    <p:sldId id="263" r:id="rId10"/>
    <p:sldId id="264" r:id="rId11"/>
    <p:sldId id="265" r:id="rId12"/>
    <p:sldId id="266" r:id="rId13"/>
    <p:sldId id="267" r:id="rId14"/>
    <p:sldId id="503" r:id="rId15"/>
    <p:sldId id="504" r:id="rId16"/>
    <p:sldId id="505" r:id="rId17"/>
    <p:sldId id="306" r:id="rId18"/>
    <p:sldId id="271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496" r:id="rId28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5CA1-7142-4C6F-9418-4EA9BBAB1762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BC09-EE5B-4242-BC67-43FFE30DC5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3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8:57:43.3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18888 15342 19,'0'-11'30,"9"3"-2,-2-4-8,7-5-3,2 5-4,2-4-2,5 9-1,-4 2-3,7 13 0,-3 3-1,2 11-1,-4 8-2,0 8 0,-2 2-1,-2 1 0,1-5-1,-5-5 1,-1-6-1,-3-8-1,-9-17 1,9 9-2,-9-9-1,0-24-5,0 13-6,0-11-6,0 1-8,0 1-6,-3-6-1,3 7 0</inkml:trace>
  <inkml:trace contextRef="#ctx0" brushRef="#br0" timeOffset="372.0208">19211 15288 48,'-5'-16'24,"5"16"-3,-2-10-6,2 10-4,0 0-4,0 0-2,0 0-3,0 0 0,0 0-1,0 0-1,0 0 1,0 0-1,0 0 1,-10-5 1,10 5 0,0 0-1,0 0 1,0 0-1,0 0 1,0 0-2,0 0 1,0 0-1,0 0 0,-9 13 0,2-1 2,-4 0 0,1 5 1,-7 2 0,-2 5 0,-1 0 0,-1 3 1,-1-3-2,3 0 0,0-2 0,4-5-2,4-2-7,0-1-27,2-14-3,9 0-1,-5-9 1</inkml:trace>
  <inkml:trace contextRef="#ctx0" brushRef="#br0" timeOffset="2138.1235">18875 15072 24,'23'0'23,"-9"0"-3,6 4-2,6-4-2,5 4-4,2-1-4,1 0-2,2-3-2,-2 3-2,-1-3-1,-6 0-1,-4-3-1,-4 3 0,-7-6-1,-12 6 0,7-10 1,-7 10-1,-10-9 1,0 5 0,-4-2 0,3 1 1,0 0 0,2 1 1,9 4-1,0 0 1,0 0 1,0 0 0,0 0 1,15-3 1,-3 9 0,-1-6 1,0 7 1,-11-7-1,16 11 2,-16-11-1,4 12-1,-4-12 0,-11 21-1,0-9 0,4 1-2,-4-3 0,2 1-2,-1 1-2,10-12-9,-9 0-28,9 0 0,0 0 0,0 0-1</inkml:trace>
  <inkml:trace contextRef="#ctx0" brushRef="#br1" timeOffset="6013.3435">21208 15361 50,'-4'-20'31,"9"4"-3,3 5-6,2-5-4,13 11-4,-5-3-3,9 16-3,-2 2-2,6 13-2,-5 6-1,3 7-1,-3 2 0,-1 0 0,-4-3-2,0-7 0,-4-6-2,-5-12-1,-2-4-3,-10-15-4,6-2-4,-13-12-2,7 3-3,-13-8-3,6 6 0,-1-7 1,3 3 2,0 4 6,5 3 6,0 0 9,0 5 7,0 3 6,-2 0 23,2 11-16,0 0-1,-21 11-2,10 8-6,-9-3-3,1 13-4,-6 1 0,0 4-3,0-4-1,3 1 0,1-5-3,6-6-2,12-2-11,3-18-26,0 0 0,19-9 0,-8-10 0</inkml:trace>
  <inkml:trace contextRef="#ctx0" brushRef="#br1" timeOffset="6828.3923">21153 15117 28,'-16'5'32,"16"-5"-6,9 0-4,6 0-6,13 3-4,4-3-4,8 0-2,1 0-1,6 4-2,-2-4-2,-4 0 1,-7 0-1,-8 0 0,-6-6-1,-7 2 1,-13 4-1,12-15 0,-12 5 0,0 10 0,-16-21 0,6 11-1,-3 1 1,2 1 0,-3 2 0,2 0 0,2 6 0,10 0 0,-10 0 1,10 0 0,6 17 0,3-9 0,6 2 1,3-1-1,2 1 1,1-3 0,-2 2 1,-3 0-1,-2-2 2,-4 2-1,-10-9 2,4 12 0,-4-12-1,-9 10 0,0-7-1,9-3 0,-19 10-1,10-4-3,0 4-4,-2-6-18,2 4-20,5 1 2,4-9-2,-3 12 1</inkml:trace>
  <inkml:trace contextRef="#ctx0" brushRef="#br0" timeOffset="15378.2938">19285 15426 40,'11'0'32,"-11"0"-5,0 0-6,0 18-6,-8-7-4,5 10-3,-7-2-2,3 6-1,-3-5-2,-1 2-1,4-7 0,0-4-1,7-11 0,0 0 1,0-14 0,4-3-1,3-4 1,3-2 0,1-3 0,2 0-1,-1 1 1,-1 5-1,-2 1 1,0 6-1,-2 4 1,-7 9-1,14 0 1,-10 9-1,2 5 0,3 5 0,0 5 0,6 2-1,-2 2 0,2-2 1,1 0-1,1-5 0,-2-2 0,-3-7-1,-3 0-1,-9-12-3,12 7-6,-12-7-18,0 0-11,-3-11-1,-3 1 1</inkml:trace>
  <inkml:trace contextRef="#ctx0" brushRef="#br0" timeOffset="15626.3067">19292 15507 28,'0'0'34,"0"0"-2,0 0-6,14 8-6,-1-8-6,8 0-4,1 0-3,6 0-6,2-6-27,-2 6-11,-11-7-1,0 7 0</inkml:trace>
  <inkml:trace contextRef="#ctx0" brushRef="#br1" timeOffset="18894.4939">21598 15470 21,'15'-4'35,"-15"4"0,0 0-8,0 0-5,-11 9-5,11 6-4,0-15-3,7 25-3,-7-7-2,11 3-1,-5 1-1,-1-2-1,1-1-1,0-4 0,-6 0-1,5-6-1,-5-9-3,0 0-6,0 0-19,16 0-12,-12-10 0,2-1 0</inkml:trace>
  <inkml:trace contextRef="#ctx0" brushRef="#br1" timeOffset="19385.5211">21602 15464 40,'7'-16'37,"3"6"-2,-1 5-9,-1-6-7,9 8-6,-2-4-3,5 7-3,-6 0-2,4 7-2,-5 3-1,-2-1 0,-3 4-1,-3-1 0,-5 0 0,-5-3 0,5-9 0,-19 10-1,9-10 0,10 0 0,-12-4 0,12 4 0,0 0-1,0 0 1,16 0 0,2 4-1,1 7 1,2 4-1,0 2 1,-6 4 0,-3 0 0,-7-3 1,-5 1-1,-11-3 1,-4-6-1,-5 0 1,-3-3-1,1-4-1,1 3-2,0-6-5,9 5-13,2-2-20,-2-3 0,12 0 0,-10-3 0</inkml:trace>
  <inkml:trace contextRef="#ctx0" brushRef="#br0" timeOffset="31105.346">16317 16956 13,'0'-11'28,"-7"-5"0,7 2-5,9 5-4,-2-3-4,9 8-4,1-3-2,9 10-1,-2 8-1,3 10-3,-1-2-1,-2 7 0,-1 3-1,-5 0 0,-2-1 0,-2-1-1,-2-7-2,-2-8 0,-3 5-2,-7-17-5,0 0-6,0 0-10,3-10-7,-3-1-8,-3-12 1</inkml:trace>
  <inkml:trace contextRef="#ctx0" brushRef="#br0" timeOffset="31326.3589">16586 16881 69,'-19'0'28,"3"9"-4,-1 8-6,-8 7-6,2 12-4,-2-7-2,1 0-3,3-6-2,2-3 0,4 0 0,4-4-4,5-7-2,6-9-11,0 0-20,0 0-1,0-13 0,12 7 1</inkml:trace>
  <inkml:trace contextRef="#ctx0" brushRef="#br0" timeOffset="31738.3838">16663 17103 68,'0'0'35,"-3"10"-10,3-10-9,0 27-7,0-11-1,3 9-4,0-15 0,3 6-3,-3 1 2,0-1-5,3-2-1,-6-14-10,0 0-16,10-15-10,-10 3 1,0 0 0</inkml:trace>
  <inkml:trace contextRef="#ctx0" brushRef="#br0" timeOffset="31925.3934">16664 17052 30,'0'0'36,"18"6"-1,-9-6-9,6-5-12,7 5-10,1-5-9,1 2-14,-5 1-15,5 2-2,-11-4 1</inkml:trace>
  <inkml:trace contextRef="#ctx0" brushRef="#br0" timeOffset="32192.4075">16686 17249 3,'-4'9'35,"4"-9"-3,21 3 1,-4-3-14,1 0-7,6 5-5,-2-10-4,0 5-7,-1 4-11,-1-4-15,-11-4-4,5 4-1,-11-11 10</inkml:trace>
  <inkml:trace contextRef="#ctx0" brushRef="#br0" timeOffset="32409.4201">16682 17191 38,'0'0'35,"24"9"1,-7-9-16,0-5-7,5 5-8,1 0-15,4-5-23,-14 2-1,6 3-2,-13-14 3</inkml:trace>
  <inkml:trace contextRef="#ctx0" brushRef="#br0" timeOffset="33017.4547">16334 16624 45,'0'0'36,"0"0"1,20 10-18,-4-10-6,10 7-7,3-7-2,7 0-2,-1 3-3,-1-3-4,0-3-1,-9-4-1,-4 0 0,-11-8 1,-10 15 0,7-17 2,-7 8 2,0 9 3,-13-17 1,13 17 1,0-10 1,0 10 0,9 13 1,-2-1 0,-3-2-2,3 4 2,-7 7-1,0-2-3,-4 1-5,0-6-18,4-14-13,-6 8 0,6-8-2</inkml:trace>
  <inkml:trace contextRef="#ctx0" brushRef="#br0" timeOffset="33498.4834">16948 16986 40,'0'0'34,"24"0"0,-8 0-11,-1-4-8,10 4-4,-5 0-4,6 0-3,-6-6-3,-2 0-5,1 9-13,-1-3-19,-18 0-2,19-7-1,-19 7 5</inkml:trace>
  <inkml:trace contextRef="#ctx0" brushRef="#br0" timeOffset="33817.5018">16965 17067 11,'0'10'36,"7"4"-1,3-11-3,3 0-11,10-3-5,-3 3-6,7 6-3,-4-14-3,1-5-2,-2 16-10,-5 7-29,-7-23-2,1 10 0,-11 0 2</inkml:trace>
  <inkml:trace contextRef="#ctx0" brushRef="#br0" timeOffset="34373.532">17318 17037 12,'0'0'34,"0"0"1,0 0-9,16 11-7,-3-15-6,9 7-3,0-9-1,6 2-3,-3-2-2,3 6-2,-3 0-5,-7 0-22,-5 0-12,0 8 0,-13-8-1</inkml:trace>
  <inkml:trace contextRef="#ctx0" brushRef="#br0" timeOffset="35151.5773">17722 16845 46,'0'0'33,"3"17"-10,-3-17-8,-9 25-3,2-12-4,2 2-1,-2-3-2,4 6-2,0-2 1,6 1-3,3-3 2,4-11-2,5 4 0,2-3-3,6 1-5,-3-5-13,1-7-15,3-1-1,-10-2 0,4 6 11</inkml:trace>
  <inkml:trace contextRef="#ctx0" brushRef="#br0" timeOffset="35386.5905">17841 16837 23,'0'0'33,"-4"21"-4,1 5-7,-1-4-5,4 10-4,-7-9-3,7 6-3,-10 5-1,7-1-2,0-3-3,-1-9-6,4-2-10,3-6-21,-3-13 1,6 18-3,-6-18 3</inkml:trace>
  <inkml:trace contextRef="#ctx0" brushRef="#br0" timeOffset="35822.617">18058 16918 23,'0'0'32,"-25"4"-7,9 1-5,-2 4-8,1-4-3,0 7-3,0 1-3,5 3 0,0 7-1,8-7 1,4 8-1,5-2 0,6-3 1,11-4 0,0 2-1,7-5 0,2-12 0,1 0-1,0-19-1,-4-1 2,-7 3 1,-6 2-1,-10-15 0,-5 3 0,-10 0 0,-5 6 1,-5 6 0,0 5-4,1-2-4,0-3-13,3 15-19,16 0-2,-13 11 1,18 3 3</inkml:trace>
  <inkml:trace contextRef="#ctx0" brushRef="#br0" timeOffset="36276.6418">18363 16961 10,'0'0'33,"0"0"-1,6 12-7,-6-12-9,0 19-6,-7-2-1,7-1-2,-7 2-1,7 7-1,-7-4 0,7 3-1,0-10-1,3 1 1,-3-15-2,13 18 0,-4-12-2,0-13-5,6 7-10,-2-11-23,-13 11 1,15-19-2,-15-2 1</inkml:trace>
  <inkml:trace contextRef="#ctx0" brushRef="#br0" timeOffset="36543.657">18323 16884 40,'0'0'37,"0"0"0,13 11-13,-13-11-10,0 0-10,10 0-17,2 10-22,-12-10 0,0 0-3,7-15 4</inkml:trace>
  <inkml:trace contextRef="#ctx0" brushRef="#br0" timeOffset="37259.6982">18217 16711 31,'-4'-19'35,"4"19"-3,15 5-10,-4-8-5,8 11-7,-1-6-3,10 1-4,1 2 0,2-5-2,1 4-2,-3-4-3,-1 6 0,-8-12 1,0 6-2,-7 0 0,0 0 0,-13 0 0,7-11 0,-7-1 3,0 0 0,-5 3 0,0-5 2,1 4 1,4 10 0,-11-16 2,11 16 0,-10 0 0,10 0 1,0 0-2,0 0 0,0 11 0,0-11 0,10 12-1,-10-12 1,15 20 0,-15-20 1,10 19 0,-10-4-1,0-1 2,-10 4 0,3 3-1,-5-9 0,3 0-1,-4-2 0,13-10-1,-14 12 0,14-12-1,0 0-2,0 0-2,0 0-13,0 0-22,0 0 0,11 0 1,-11 0 4</inkml:trace>
  <inkml:trace contextRef="#ctx0" brushRef="#br1" timeOffset="46062.2455">12169 17166 54,'0'0'30,"0"0"-2,12 17-5,4-1-5,6 12-8,6-5-1,8 6-3,-3 11-1,1-7-7,-1 1-4,-7-8-11,-3-11-19,-3-9 0,-20-6-3,14 0 0</inkml:trace>
  <inkml:trace contextRef="#ctx0" brushRef="#br1" timeOffset="46283.2587">12455 17149 39,'-11'-11'37,"4"25"2,-13-1-16,-2 8-6,1 8-8,-7-5-1,3 6-5,-2-2 1,4 1-3,1-4 0,7-2-1,3-6-1,4 0-5,8-6-10,0-11-19,10 8-2,1-4-1,-11-4 2</inkml:trace>
  <inkml:trace contextRef="#ctx0" brushRef="#br1" timeOffset="46847.2906">12567 17420 16,'0'0'32,"0"0"0,0 0-5,0 15-9,0-6-3,0 10-6,0-19-2,0 23 0,0-6-3,3 4 1,-3 9 0,0 1-4,0-9 0,0-6-1,0-1-1,0-15-3,0 13-7,0-13-15,-4-28-12,7 6 3,-3 3-1</inkml:trace>
  <inkml:trace contextRef="#ctx0" brushRef="#br1" timeOffset="47098.3064">12554 17415 24,'7'-11'32,"8"5"1,-1 0-11,8 0-4,1 6-8,1 0-4,3-7-7,-3 12-10,-3 8-19,-10-19-4,5 6 2,-16 0-3</inkml:trace>
  <inkml:trace contextRef="#ctx0" brushRef="#br1" timeOffset="47479.3275">12577 17512 16,'0'0'31,"0"0"-4,0 0-3,0 0-4,0 0-4,12-4-3,-12 4-3,24-5 0,-6 12-3,4-5-5,6-2-6,-3 0-30,-4-2-3,2 2 1,-9-10-2</inkml:trace>
  <inkml:trace contextRef="#ctx0" brushRef="#br1" timeOffset="48069.361">12172 17019 15,'0'0'28,"0"0"-8,17 4-3,4-4-5,6 0-5,8-4-1,1 6-1,2 3-2,-4-1 0,0-4-4,-8-7-2,-6 0 0,-9 0 0,-11 7-1,5-17 2,-10 4 0,-1-1 2,0 2 3,6 12 2,-14-6 0,14 6 2,0 0 0,0 0-1,7 14 1,-4 0-2,2 7-1,-2-5 0,-3-2-7,4-1-15,1-4-16,-5-9 0,0 20-2</inkml:trace>
  <inkml:trace contextRef="#ctx0" brushRef="#br1" timeOffset="48388.3796">12758 17198 19,'4'9'35,"8"-4"1,3-5-3,5 0-15,6 6-11,-1 0-6,3-1-21,-6-7-14,3 2 0,-10-6-2</inkml:trace>
  <inkml:trace contextRef="#ctx0" brushRef="#br1" timeOffset="48569.3888">12787 17280 53,'13'7'35,"6"1"-3,-1-8-14,4 0-11,4 7-22,-1-17-17,6-1 1,-7 7-4</inkml:trace>
  <inkml:trace contextRef="#ctx0" brushRef="#br1" timeOffset="48907.4091">13076 17256 49,'0'0'38,"5"12"0,5-7-14,7-5-10,9 5-7,2-10-3,2 0-7,2 5-31,-3 0-4,-6-14-1,0 6 2</inkml:trace>
  <inkml:trace contextRef="#ctx0" brushRef="#br1" timeOffset="49668.4533">13546 17005 13,'0'0'31,"0"0"0,0 0-9,-19-6-8,-1 12-5,-1 0-6,0-1-1,-3 2-3,4-7 0,2 0 0,5 3-1,1 7 1,3 3 0,3 0 0,2 2 0,0-1 1,4 3 0,-3-5 1,3 6 0,7-7 0,-7-11 0,22-9 1,-7 4 1,10-2 1,1 4 0,3 3 0,-4 0 1,1 5 0,-5 14 2,-5 5-2,-10-2 0,-6 13-3,-11-11 1,-7 9-3,-5-9 3,-3-8-4,-1-7-1,0-9-3,6 0-3,0-19-6,11 13-15,10-6-7,0-10-1,14 3 1</inkml:trace>
  <inkml:trace contextRef="#ctx0" brushRef="#br1" timeOffset="50272.487">13595 17016 5,'0'17'34,"0"-17"2,26 0-1,-2 0-18,0 0-5,10-6-3,-3 3-2,1 3-2,-3-5-3,-3-3-1,-8 1 0,-7 0 0,-11 7 0,0 0-1,0 0 1,0 0-1,-13-10-1,2 19 2,0 3-1,1 5-1,-1 1 1,2 1 1,2 6-1,0 8 0,1 2 4,3 3-4,-1-7 2,4-2-1,0 1 1,0-2-4,0 0-2,0-14-19,0-14-17,7-10 5,-7-2-5</inkml:trace>
  <inkml:trace contextRef="#ctx0" brushRef="#br1" timeOffset="50484.5004">13645 17188 13,'0'0'37,"13"0"-1,-13 0 0,18 0-15,1-2-9,0 2-2,8-3-7,0 6-9,5-3-31,-9-3 1,4-3-3,-7 3 1</inkml:trace>
  <inkml:trace contextRef="#ctx0" brushRef="#br1" timeOffset="50929.5248">14042 17181 12,'0'0'35,"8"10"-1,-10-1-5,2 3-9,0 5-7,-6-5-1,6 0-3,-4 5-1,4 3-5,0-6 0,7 3-3,2-11 0,2 0-1,3 6-7,-3 0-24,0-27-7,4 1 3,-11-3-1</inkml:trace>
  <inkml:trace contextRef="#ctx0" brushRef="#br1" timeOffset="51164.5378">13941 17044 32,'0'0'39,"0"0"-1,0 0-3,0 0-18,0 0-14,10-6-20,2-2-19,-8-2-1,6 10-2,-10 0 5</inkml:trace>
  <inkml:trace contextRef="#ctx0" brushRef="#br1" timeOffset="51693.5685">13855 16852 40,'-17'0'34,"17"0"1,0 0-15,14 0-8,5-3-4,3-6-4,3 13-1,5-4 0,1-4-3,0 0-1,-5-5-1,-4 6-3,-8 3 0,-3 0 0,-11-8-1,0 8 0,-8-25 2,8 25 1,-15-12 0,15 12 4,-5-12 2,5 12 1,13 0 3,-5 15 0,4 11 1,-7-1-1,3 3-1,-8-3-7,0 4-32,-11-17-2,4 8-3,-13-20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17:09.5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10184 7722 842 0,'-5'-13'500'16,"-5"-9"-266"-16,2 4-78 15,2 12-56-15,1 12-12 16,5 27-24-16,1 27-11 0,11 51-13 15,4 20-4-15,2 50-20 16,4 11-7-16,-11 7 2 16,-5 4 2-16,-6-31 25 15,-3-21 4-15,-1-27 2 16,1-14-1-16,2-32-43 16,1-9-46-16</inkml:trace>
  <inkml:trace contextRef="#ctx0" brushRef="#br0" timeOffset="658.6022">10088 7773 979 0,'7'4'374'16,"4"3"-252"-16,33 0-61 0,15 0-10 15,27-4-7-15,22-1-1 16,32 0-16-16,25 0-4 15,45-3-16-15,18-1-3 16,42-9 1-16,22-2-1 16,35-9 29-16,26-8 10 15,31-6 13-15,11-1 16 16,9 0 2-16,-12 5 5 16,-33 7 8-16,-13 0-15 15,-45 9-39-15,-20 0-21 0,-42 2-62 16,-36 3-62-16</inkml:trace>
  <inkml:trace contextRef="#ctx0" brushRef="#br0" timeOffset="1175.8222">15775 7411 1106 0,'-1'15'345'15,"-4"16"-223"-15,-2 31-54 16,-1 16 0-16,6 52-6 16,-3 15-2-16,0 31-8 15,1 20 9-15,-12-6 1 16,4 1 8-16,7-14 35 16,-1-21-3-16,5-27-17 15,2-8-13-15,-1-14-37 16,-2-5-14-16,-1-11-19 15,-4-13-28-15,-2-27-90 16</inkml:trace>
  <inkml:trace contextRef="#ctx0" brushRef="#br0" timeOffset="1802.5298">10450 9467 438 0,'-21'10'241'0,"-16"1"-32"16,13 2-150-16,9 1-27 16,15-3 15-16,15 0 45 15,29-8 77-15,17-4-24 16,49-4-42-16,23-7-12 15,54-2-20-15,24-4-18 16,47-8-33-16,27-1-11 0,38-6-5 16,25-3-2-16,37 0 22 15,10 4 20-15,9 5 54 16,-19 6 20-16,-15 7 13 16,5 0-10-16,-28 6-57 15,0-1-24-15,-38 3-28 16,-38-3-6-16,-43 1-25 15,-23 2-39-15,-55 0-381 16</inkml:trace>
  <inkml:trace contextRef="#ctx0" brushRef="#br0" timeOffset="42651.2992">12632 11969 526 0,'-14'17'289'15,"-9"11"-22"-15,5-5-87 16,3-9-48-16,6-9-26 0,0-4-14 16,4-9-6-16,4 0-2 15,3-11-21-15,7-3-2 16,11-5-26-16,5-13-11 16,14-10-14-16,10-7-5 15,18-14-3-15,2-8 0 16,19-14-1-16,6-7 2 15,3-3-2-15,-3 8 1 0,-21 22 0 16,-16 10 1-16,-27 28-2 16,-13 10 1-16,-16 12 2 15,-2 8 0-15,-13 8 0 16,-4 0 0-16,-7 5-3 16,3-2 0-16,3-6 2 15,7 1 0-15,3-6 0 16,0-6-1-16,9-11-2 15,4-7-2-15,11-9-1 16,6 1 0-16,5 4-2 16,1 4 1-16,3 16-3 15,-3 11-1-15,-9 14 3 16,-6 14 4-16,-16 11 4 16,-6-3 3-16,-4-4 3 15,4-8 0-15,13-22-86 16,12-10-113-16</inkml:trace>
  <inkml:trace contextRef="#ctx0" brushRef="#br0" timeOffset="42964.4942">13755 10687 1358 0,'-6'-10'205'15,"-6"-12"-119"-15,3 5-24 0,-5-1-27 16,0 7 0-16,6 7-2 15,-1 2-3 1,7 9-15-16,4 4-6 0,10 4-8 16,7 2-1-16,11-1 2 15,5-3-1-15,6-6 0 16,1-3 1-16,6-8 4 16,-2-6 4-16,-6-12 8 15,-3-3 17-15,-17-8 27 16,-12-7 10-16,-19-5 15 15,-13-1-9-15,-21 2-33 16,-9 12-13-16,-8 30-23 16,-5 12-7-16,5 29-7 15,2 11-44-15</inkml:trace>
  <inkml:trace contextRef="#ctx0" brushRef="#br0" timeOffset="86603.9168">15686 13645 1474 0,'-4'-9'217'16,"-6"-8"-107"-16,14-4-16 16,9-7-5-16,14-2-18 15,12 4-19-15,16 3-25 16,10 14-11-16,18 22-13 15,-3 6-2-15,-3 26 1 16,-11 1 1-16,-15 0 2 16,-3 1-1-16,-10-22-15 15,-3-9-6-15,-13-19-5 16,-5-9 3-16,-8-12 15 16,-5-8 5-16,-7-7 8 0,2 5 2 15,0-2 0 1,1 6-3-16,7 15 5 0,4 6 3 15,4 12 13-15,4 12 5 16,-4 2 13-16,0 4 6 16,-7 10 1-16,0-2-4 15,-8 1-16-15,-4-6-15 16,-5-11-83-16</inkml:trace>
  <inkml:trace contextRef="#ctx0" brushRef="#br0" timeOffset="87034.772">16977 13363 1315 0,'-3'-6'282'16,"1"-1"-55"-16,6 7-11 16,16 14-71-16,9 10-35 15,15 14-47-15,7 6-16 0,8 2-26 16,-2 0-4-16,-9-8-6 16,-5-4-4-16,-9-4-40 15,0-7-32-15,-10-9-123 16,-3-3-93-16</inkml:trace>
  <inkml:trace contextRef="#ctx0" brushRef="#br0" timeOffset="87265.3135">17454 13366 1472 0,'-8'0'277'16,"-7"0"-29"-16,-6 4-98 15,1 5-21-15,-5 5-48 16,-3 8-16-16,-2 3-24 16,-3 2-9-16,-3 12-17 15,1-3-4-15,-1 0-8 16,4 5-1-16,8-13-6 0,-1-2-16 16,13-3-48-16,3-4-45 15,4-6-181-15</inkml:trace>
  <inkml:trace contextRef="#ctx0" brushRef="#br0" timeOffset="87736.063">17548 14049 1047 0,'2'7'370'0,"8"1"-212"0,0-1-30 16,4-7-2-16,1-3 15 16,-4-5-30-16,-1-8-8 15,-9-11-30-15,0-6-14 16,-2-9-25-16,-4-2-9 15,5-6-12-15,1 2-5 16,6 2-8-16,6 2-1 16,2 14-3-16,3 5-2 0,4 14-27 15,2 7-33-15,4 8-129 16,-3 7-192-16</inkml:trace>
  <inkml:trace contextRef="#ctx0" brushRef="#br0" timeOffset="87918.9388">17542 13848 1537 0,'-8'0'283'0,"0"0"-74"16,9 0-44-16,9 0-62 15,9 0-28-15,17 0-42 16,5-2-7-16,10 0-90 15,1-3-225-15</inkml:trace>
  <inkml:trace contextRef="#ctx0" brushRef="#br0" timeOffset="88275.9984">18211 13260 1421 0,'-9'-3'252'15,"-6"-4"-42"-15,-7 7-59 16,-5 5-20-16,-1 12-46 16,3 7-32-16,-2 13-26 15,5 11-13-15,7 8-14 16,2 4-4-16,15 0 1 16,10-3 1-16,14-5 2 15,7-8-4-15,12-13-81 16,2-7-104-16</inkml:trace>
  <inkml:trace contextRef="#ctx0" brushRef="#br0" timeOffset="88569.447">18453 13234 1383 0,'0'-4'254'16,"-1"3"-21"-16,1 1-56 0,0 0-62 16,0 2-14-16,6 27-33 15,4 36-13-15,-8-16-23 16,-2 4-13-16,-1 5-10 16,1-3-3-16,-1-8-3 15,5-6 0-15,8-10 0 16,-2-5-2-16,7-7 2 15,0-2-3-15,-2-8-25 16,6-1-57-16</inkml:trace>
  <inkml:trace contextRef="#ctx0" brushRef="#br0" timeOffset="88786.8659">18296 13505 1403 0,'-5'0'243'15,"0"0"-41"-15,8 3-20 16,22-3-54-16,10 0-25 16,20 2-51-16,-1-5-19 15,6 3-22-15,-4 3-7 16,-7-6-91-16,0 4-336 0</inkml:trace>
  <inkml:trace contextRef="#ctx0" brushRef="#br0" timeOffset="89009.5379">18817 13261 1538 0,'5'-4'283'0,"7"-1"-98"15,6 9-37-15,13 12-74 16,6 8-28-16,1 18-27 16,-4 5-5-16,-17 17-5 15,-17 4 0-15,-22 4-3 16,-10 0 0-16,-17-5 4 16,3-7 1-16,6-14-4 15,4-9-33-15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21:38.4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16718 10667 1463 0,'1'2'251'0,"10"-2"-37"15,6 2-38-15,17 0-53 16,13 2-32-16,15-1-50 16,4 2-16-16,2 3-42 15,-6-4-41-15,-15 1-201 16</inkml:trace>
  <inkml:trace contextRef="#ctx0" brushRef="#br0" timeOffset="237.4366">16832 10845 1342 0,'14'0'288'0,"7"1"23"15,20-1-159-15,4 2-26 16,8 0-66-16,1 1-21 16,-3-2-60-16,1 0-385 15</inkml:trace>
  <inkml:trace contextRef="#ctx0" brushRef="#br0" timeOffset="667.8425">17684 10786 1597 0,'9'1'280'0,"23"1"-179"16,18-2-33-16,39-2-23 15,21 0-7-15,34 1-9 16,14 1 1-16,5 2-5 16,-2 4 2-16,-17-1-59 15,-18-1-90-15</inkml:trace>
  <inkml:trace contextRef="#ctx0" brushRef="#br0" timeOffset="1288.9979">18457 10420 981 0,'4'-6'402'0,"3"-6"-246"16,0 2-44-16,-7-3-15 16,-3-1-5-16,-10-1 1 15,-7-1-6-15,-14 0-20 16,-7 0-8-16,-8 0-21 16,-3 0-9-16,4 7-15 15,3 6-5-15,15 11-12 16,-2 11-3-16,22 10-3 15,4 5-1-15,11 9 2 16,15 1 3-16,6-5 4 16,4-7 1-16,7-13 0 15,2-14 0-15,3-16 0 16,5-9-4-16,-4-18-18 16,-8-5-1-16,-6-11 0 15,-10-8 3-15,-13-7 12 16,-2-3 3-16,-10 1 1 0,2 3 7 15,-6 11 23-15,-4 14 12 16,-1 20 16-16,-3 6-2 16,3 17-20-16,2 6-10 15,6 14-16-15,4 10-3 16,9 19-3-16,4 9 0 16,10 19 0-16,2 7 6 15,-2 6-74-15</inkml:trace>
  <inkml:trace contextRef="#ctx0" brushRef="#br0" timeOffset="1970.6082">18198 11446 1080 0,'7'-5'372'0,"4"-6"-226"15,-8-6-37-15,-1-2-4 16,-7-8-5-16,-5 0-11 16,-7-1-18-16,-7-2-10 15,-10-1-17-15,-1 2-12 0,-2 5-14 16,1 4 1-16,-1 14-2 15,3 9-3-15,0 11-7 16,7 7-6-16,10 11-5 16,6 1-1-16,11 7-1 15,8 1 1-15,10-3 2 16,12-1 1-16,5-13 1 16,4-2 1-16,-3-16 0 15,-2-10-1-15,0-15 1 16,-4-10 2-16,0-14 0 15,-6-4 1-15,-4-10-2 16,-5-2-1-16,-11-4 0 16,-4 4 0-16,-7 17 2 15,-2 2 1-15,-1 23 4 16,-4 1 1-16,5 7-2 16,1 8-4-16,3 4-4 15,5 10-4-15,2 12-1 0,4 6 2 16,3 17 0-16,2 8 2 15,4 11-12-15,0 1-36 16,3-7-101-16,1-10-123 16</inkml:trace>
  <inkml:trace contextRef="#ctx0" brushRef="#br0" timeOffset="2242.9675">18454 10978 1393 0,'1'-4'260'15,"2"0"-19"-15,-1 5-101 16,-2-1-29-16,1 5-47 16,4 23-17-16,6 39-22 15,-8-26-6-15,7 11 2 16,-1-1-2-16,0 2-7 15,3-6 0-15,-2-5-7 16,3-3 0-16,3-16-8 16,-1-3-25-16,4-12-77 15,3-7-122-15</inkml:trace>
  <inkml:trace contextRef="#ctx0" brushRef="#br0" timeOffset="2410.7594">18362 11184 1592 0,'13'0'325'0,"5"0"-132"0,25 0-95 16,11-1-28-16,6-6-46 16,2 1-27-16,-3-2-214 15</inkml:trace>
  <inkml:trace contextRef="#ctx0" brushRef="#br0" timeOffset="3098.5525">19137 10595 1028 0,'4'-12'400'0,"11"-11"-226"15,7 3-13-15,4-1-33 16,5 8-14-16,-2 13-46 16,-5 1-12-16,-7 23-11 15,-5 9-6-15,-5 14-14 16,-3 7-5-16,3 2-10 16,2-7-4-16,6-6 0 15,5-9-1-15,5-8 0 16,-3-11 0-16,1-15-4 15,1-7-9-15,-3-21-29 16,1-4-20-16,-5-13-37 16,-7-4 7-16,-2-2 19 15,0 6 15-15,-5 3 47 0,1 5 22 16,-5 15 33-16,-9 4 11 16,6 16 8-16,-3 0 5 15,2 12-9-15,3 6-7 16,1 9-13-16,1 9-12 15,4 11-13-15,4 2-3 16,0 4-5-16,6 0-21 16,5-7-114-16</inkml:trace>
  <inkml:trace contextRef="#ctx0" brushRef="#br0" timeOffset="3385.9716">19735 10846 1525 0,'5'0'271'0,"-5"0"-86"16,12 5-63-16,53 26-64 16,-27-8-21-16,-5 2-24 0,0 2-6 15,-7 5-24-15,-6-6-46 16,-2-5-144-16</inkml:trace>
  <inkml:trace contextRef="#ctx0" brushRef="#br0" timeOffset="3558.9964">20020 10812 1451 0,'-9'2'268'0,"-13"7"-10"16,-5 5-67-16,-3 8-94 16,-3 2-32-16,-1 6-34 15,2 0-10-15,6-1-22 16,5-1-34-16</inkml:trace>
  <inkml:trace contextRef="#ctx0" brushRef="#br0" timeOffset="4038.4213">20453 10369 999 0,'-8'-6'406'0,"-8"-1"-240"16,-6 3-7-16,-7 8-15 15,-2 8-6-15,-7 10-48 16,1 9-16-16,2 11-42 16,5 3-18-16,12 6-13 15,13 3 0-15,13-3 4 16,11 2 1-16,15-5 2 16,4-6 0-16,11-9-33 15,1-6-40-15</inkml:trace>
  <inkml:trace contextRef="#ctx0" brushRef="#br0" timeOffset="4294.1691">20581 10327 1513 0,'1'3'249'0,"2"7"-104"16,1 7-33-16,0 12-53 15,2 10-1-15,-1 9-4 16,0 0-6-16,1 4-8 16,1-4-11-16,0-7-18 15,2-2-3-15,4-9-2 16,0-7-1-16,2-6 1 16,4-2-12-16,2-8-59 15,-2-5-66-15</inkml:trace>
  <inkml:trace contextRef="#ctx0" brushRef="#br0" timeOffset="4641.8266">20434 10639 1297 0,'-4'0'282'0,"4"3"-52"0,6-2-48 16,-6-1-82-16,30 1-19 15,48-1-49-15,-26-5-15 16,-1-9-20-16,2 1-21 16,-3-3-62-16,-3-2-32 15,-12-7-60-15,-8 1 30 16,-7-5 56-16,-5-4 42 16,-4-1 67-16,0 0 24 15,3 4 51-15,0 9 31 16,6 17 37-16,3 5-11 0,7 17-35 15,1 6-39-15,3 20-34 16,-5 6 3-16,-23 9 2 16,-9 5 0-16,-22-1-9 15,-7 4-28-15,-3-7-52 16,0-6-30-16,6-11-76 16</inkml:trace>
  <inkml:trace contextRef="#ctx0" brushRef="#br0" timeOffset="5237.5567">19232 10212 1223 0,'-3'-3'313'0,"2"-2"-101"16,4-1-37-16,19 5-72 15,14 1-32-15,19 0-45 16,9 2-14-16,3 1-9 16,-3 0-1-16,-9 1-3 15,-5 0-9-15,-17 1-24 16,-5-4-19-16,-14-1-78 16,-4-3-4-16,-10-8 29 15,-4 1 25-15,-4-4 65 0,-4-2 20 16,9 4 24-16,3 2 19 15,3 11 40-15,1 5 11 16,-2 11 10-16,-1 6-16 16,-6 5-40-16,0 2-1 15</inkml:trace>
  <inkml:trace contextRef="#ctx0" brushRef="#br0" timeOffset="49480.4772">15201 16235 1337 0,'-1'2'277'0,"-2"1"26"16,13 1-153-16,17-1-70 15,10 0-6-15,23 0-30 16,6-1-19-16,8 0-18 16,-2-4-30-16,-7-1-158 0</inkml:trace>
  <inkml:trace contextRef="#ctx0" brushRef="#br0" timeOffset="49714.8594">15298 16418 1683 0,'10'-1'362'0,"18"0"-208"16,8-2-20-16,18 3-33 15,6 3-26-15,-3 2-43 16,0 0-19-16</inkml:trace>
  <inkml:trace contextRef="#ctx0" brushRef="#br0" timeOffset="50571.5605">16692 16126 932 0,'3'-2'432'0,"6"-6"-273"15,-8-2-52-15,-1 4 0 16,-8-7-23-16,-7 2-1 16,-4 3-30-16,-10-4-5 15,-9 0-10-15,-1 2-4 16,-5 4-10-16,4 3 0 0,10 12-6 15,3 8-4-15,14 9-4 16,8 4-6-16,12-1-6 16,10 1-2-16,15-9 1 15,2-3 0-15,6-14 2 16,3-7 1-16,-7-14-10 16,4-10-18-16,-6-12-20 15,-10-5-2-15,-6-12 11 16,-10-3 15-16,-13-2 24 15,-1-6 4-15,-6 7 18 16,-3 6 13-16,1 16 28 16,-1 10 17-16,8 16-2 15,0 10-8-15,0 7-19 16,6 10-12-16,-4 12-3 16,10 9-4-16,8 28-3 15,-1 13 0-15,3 12-8 16,-4-1-3-16,5-14-29 0,-2-17-31 15,9-27 163-15</inkml:trace>
  <inkml:trace contextRef="#ctx0" brushRef="#br0" timeOffset="50971.3781">16974 15533 1457 0,'0'-10'229'0,"3"-10"-67"15,6 0-14-15,9-1-45 16,7 6-6-16,6 8-28 16,1 7-11-16,-9 18-6 15,-9 1-3-15,-17 14-7 16,0 3-10-16,-16-2-18 16,-1 2-7-16,0-9-9 15,-1-6-9-15,13-8-11 0,8-5 1 16,14-6 4-16,8-1 6 15,10-1 0-15,5-2-19 16,6 2-109-16,-1 1-137 16</inkml:trace>
  <inkml:trace contextRef="#ctx0" brushRef="#br0" timeOffset="51351.5662">16087 16480 1480 0,'-4'6'237'0,"4"1"-71"16,13 1-26-16,28 0-27 0,19-3 4 15,45-1-32-15,14 2-20 16,24-4-28-16,5-2-14 15,-8-1-13-15,-4-8 4 16,-13-5-43-16,-9-1-42 16</inkml:trace>
  <inkml:trace contextRef="#ctx0" brushRef="#br0" timeOffset="52019.8956">16406 17247 1050 0,'3'-2'387'0,"4"-4"-231"0,0-3-5 15,-4-5-26-15,-3-4-10 16,-4-6-39-16,-5 1-16 15,-8-8-19-15,-2 8-9 16,-8 2-7-16,0 9 3 16,-4 13-1-16,2 2-3 15,0 13-10-15,6 3-7 16,8 8-9-16,7 3-3 0,9 4-1 16,7-4 0-16,8-7 1 15,6-3 1-15,9-11 2 16,1-4 2-16,6-11 0 15,-1-6 1-15,1-14 0 16,-3-8-9-16,-4-10-15 16,-2-4-4-16,-13-12-15 15,-1-2 8-15,-10 2 14 16,-10 2 5-16,-1 19 28 16,-2 9 11-16,-3 16 18 15,7 9 7-15,-6 5-7 16,5 2-9-16,6 8-12 15,-2 5-4-15,12 14-5 16,-2 10-1-16,-1 11-6 16,2 6 0-16,-3 5-3 15,1 0 1-15,4-5-10 0,-2-9-16 16,2-15-66-16,3-6-79 16</inkml:trace>
  <inkml:trace contextRef="#ctx0" brushRef="#br0" timeOffset="52261.4279">16772 16858 1678 0,'-5'5'371'0,"-9"5"-190"16,-1 8-36-16,3 7-57 15,-2 3-24-15,7 13-36 16,4-3-11-16,3 3-13 15,8 0-3-15,10-7-1 16,4-1-1-16,6-7 0 16,3-4 1-16,0-9-28 15,0-4-21-15,2-9-110 16,-7-2-196-16</inkml:trace>
  <inkml:trace contextRef="#ctx0" brushRef="#br0" timeOffset="52425.5389">16678 16931 1491 0,'-6'-3'272'0,"-2"-3"-46"0,8 5-93 16,19 1-79-16,11 3-29 15,15-1-35-15,7 0-27 16</inkml:trace>
  <inkml:trace contextRef="#ctx0" brushRef="#br0" timeOffset="52847.855">17052 16817 1436 0,'-2'-8'223'0,"3"-12"-62"16,2-2-22-16,12 4-38 16,5 1-11-16,11 6-22 15,5 1-21-15,2 8-19 16,-3 2-11-16,-16 5 0 15,-7 8 3-15,-20 8 6 0,-11 5 1 16,-9 5-9-16,-7 2-5 16,0-7-8-16,4-3-3 15,7-9-5-15,6-4-2 16,10-5-2-16,5 0 0 16,9-5 4-16,12 3 0 15,12-2 3-15,3-1 0 16,9 3 0-16,-1-3-23 15</inkml:trace>
  <inkml:trace contextRef="#ctx0" brushRef="#br0" timeOffset="53444.2812">17653 16187 1632 0,'4'3'339'0,"5"7"-170"16,8 7-40-16,11 12-45 16,7 4-19-16,12 8-33 15,3 6-7-15,0 6-22 16,-5-1-28-16,-6-5-83 0,-9-14-78 15</inkml:trace>
  <inkml:trace contextRef="#ctx0" brushRef="#br0" timeOffset="53642.7659">18048 16191 1222 0,'-11'6'340'0,"-17"10"-45"15,2 5-84-15,-10 13-85 16,-4 0-33-16,-5 7-43 16,1 2-15-16,7-6-20 15,6 1-5-15,11-11-43 16,5-4-34-16,10-5-177 16</inkml:trace>
  <inkml:trace contextRef="#ctx0" brushRef="#br0" timeOffset="53996.2529">18474 16091 1043 0,'-8'-8'401'15,"-8"-4"-231"-15,-10-6-3 16,-11 15-12-16,3 7-17 16,-10 7-41-16,6 16-22 15,3 4-52-15,2 3-13 0,10 11-10 16,10 4-1-16,13 5-3 15,13 3 0-15,17-3 1 16,7-6 1-16,12-12 4 16,6-8-20-16,2-19-107 15,-1-5-103-15</inkml:trace>
  <inkml:trace contextRef="#ctx0" brushRef="#br0" timeOffset="54252.6417">18593 16050 1485 0,'0'3'269'16,"-4"-2"-40"-16,6 14-97 16,2 3-15-16,-2 6-34 0,2 7-17 15,-5 9-24-15,1 5-8 16,3 8-13-16,-2 1-5 15,4-5-10-15,1 1-3 16,0-14-2-16,7-7 0 16,3-11-23-16,-1-5-19 15,4-9-69-15,-1-5-85 16</inkml:trace>
  <inkml:trace contextRef="#ctx0" brushRef="#br0" timeOffset="54482.0288">18480 16267 1382 0,'5'-3'249'15,"2"-2"-69"-15,16 1-41 16,2 2-21-16,12 1-57 15,6 0-13-15,3 2-27 16,6 2-11-16,-3 1-23 16,-7-2-107-16</inkml:trace>
  <inkml:trace contextRef="#ctx0" brushRef="#br0" timeOffset="54626.6418">19017 16111 1506 0,'11'7'291'0,"9"4"-38"15,-3 12-97-15,-5 3-21 16,-12 15-43-16,0 8-18 16,-15 16-37-16,-7 7-36 15,-8-1-81-15,-10-7-40 16</inkml:trace>
  <inkml:trace contextRef="#ctx0" brushRef="#br0" timeOffset="55195.6352">17663 15938 1511 0,'4'5'231'0,"9"2"-136"16,10 2-31-16,16 0-39 15,8-1-8-15,10-1-8 16,-1-3-1-16,-3 0-6 15,-6-1-9-15,-14-9-23 16,-7 0-39-16,-12-8-63 16,-7-2 12-16,-5 0 30 15,-3 0 27-15,-2 4 74 16,0 6 29-16,8 8 38 16,2 6 20-16,1 9 13 15,5 2 2-15,-6-1-37 16,-1 2-18-16,-1-5-25 15,-5-4 362-15</inkml:trace>
  <inkml:trace contextRef="#ctx0" brushRef="#br0" timeOffset="55823.7599">19613 16154 1380 0,'1'-1'244'0,"13"2"-37"16,7 1-43-16,20-2-84 15,11 3-20-15,11-3-41 16,4 0-9-16,-6 3-36 15,-8-3-70-15</inkml:trace>
  <inkml:trace contextRef="#ctx0" brushRef="#br0" timeOffset="56094.1921">19648 16359 1543 0,'4'0'259'15,"13"3"-108"-15,9-3-29 16,22-4-13-16,10 2-4 15,8-3-36-15,-1 3-16 0,-4 2-37 16,-8-1-3-16</inkml:trace>
  <inkml:trace contextRef="#ctx0" brushRef="#br0" timeOffset="56965.2458">20782 15560 1453 0,'-17'4'234'0,"-20"10"-53"16,-5 9-11-16,0 25-37 16,5 7-16-16,10 31-50 15,5 9-21-15,20 18-29 16,5 6-7-16,17-11-5 15,11-5 0-15,7-19-22 16,6-15-24-16,-1-20-72 16</inkml:trace>
  <inkml:trace contextRef="#ctx0" brushRef="#br0" timeOffset="57351.6853">21007 16051 1508 0,'4'6'272'15,"6"5"-36"-15,11 9-147 16,8 7 0-16,11 11-28 15,3 6-14-15,1 5-15 16,-4 3-36-16,-6-5-128 16,-9-5-270-16</inkml:trace>
  <inkml:trace contextRef="#ctx0" brushRef="#br0" timeOffset="57591.2947">21338 16033 1489 0,'-11'3'256'16,"-15"9"-65"-16,-4 3-26 0,-7 11-49 16,-3 8-26-16,-7 9-45 15,5 3-16-15,5 0-19 16,-1-5-5-16,16-8-19 15,3-6-13-15,10-13-62 16,12-2-84-16</inkml:trace>
  <inkml:trace contextRef="#ctx0" brushRef="#br0" timeOffset="58017.8631">20972 15863 1413 0,'6'0'236'0,"3"0"-29"16,15 5-123-16,6 0-25 15,13-1-27-15,4 2-12 0,7-1-14 16,-2-4 1-16,-4-1-20 16,-10 0-19-16,-14-5-70 15,-7 1-53-15,-17-7 0 16,0-1 29-16,-13-7 52 15,1 0 74-15,0 2 84 16,0 5 13-16,7 8 43 16,1 7 9-16,4 10-21 15,-2 6-28-15,2 11-48 16,0-1-9-16,6 4-22 16</inkml:trace>
  <inkml:trace contextRef="#ctx0" brushRef="#br0" timeOffset="58443.5663">21798 15915 1163 0,'-15'5'364'16,"-11"2"-146"-16,-6 10-48 16,-1 5-15-16,-1 6-62 15,4 5-21-15,5 8-43 16,7 2-15-16,13 6-14 16,5 0-2-16,16 1-1 15,8-2 0-15,10-10-2 16,1-3-29-16,3-13-98 15,-1-6-115-15</inkml:trace>
  <inkml:trace contextRef="#ctx0" brushRef="#br0" timeOffset="58674.6899">21962 15918 1486 0,'-6'0'261'0,"-1"2"-52"15,-3 11-109-15,2 2-13 16,6 13-17-16,2 6-7 16,4 14-1-16,-1 5-9 15,3 4-17-15,2-2-6 0,-1-8-21 16,7-6-3-16,5-9-4 16,-3-7 1-16,10-11-26 15,-4-2-26-15,-3-12-113 16</inkml:trace>
  <inkml:trace contextRef="#ctx0" brushRef="#br0" timeOffset="58880.1413">21742 16175 1508 0,'4'2'249'0,"11"0"-74"0,14 2-43 16,18-3-39-16,7-2-13 16,7 0-51-16,-3-5-12 15,-5 0-19-15,1 4-23 16</inkml:trace>
  <inkml:trace contextRef="#ctx0" brushRef="#br0" timeOffset="59097.322">22221 15956 1500 0,'11'8'281'16,"8"1"-33"-16,8 11-125 15,3 8 1-15,-7 9-39 16,-5 9-21-16,-17 14-24 15,-7 6-12-15,-12 1-46 16,-7-2-43-16,-1-14 79 16</inkml:trace>
  <inkml:trace contextRef="#ctx0" brushRef="#br0" timeOffset="59506.7786">22561 15689 1608 0,'11'18'293'0,"18"21"-191"16,8 10-22-16,6 19-11 15,-1 9-3-15,-15 14-16 16,-14 5-8-16,-30 7-27 16,-13-3-22-16,-9-9-34 15,1-14-7-15,8-27-24 16,6-13-26-16</inkml:trace>
  <inkml:trace contextRef="#ctx0" brushRef="#br0" timeOffset="59815.5985">23035 15246 1432 0,'-10'10'262'16,"-5"7"-14"-16,-5 21-118 16,-5 7-31-16,-4 11-53 15,4 5-23-15,3-3-38 16,3-2-36-16,11-15-182 15</inkml:trace>
  <inkml:trace contextRef="#ctx0" brushRef="#br0" timeOffset="60078.4837">23168 15316 1359 0,'-2'0'249'0,"1"1"-53"15,-6 8-76-15,1 6-20 16,-6 7-29-16,-2 6-1 16,-2 10-11-16,-5 3-11 0,-1 4-20 15,-2 0-7-15,3-4-14 16,4-2-3-16,4-2-4 15,6-6-15-15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24:13.0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17590 6065 341 0,'-7'7'223'0,"-11"1"20"16,7-1-90-16,4-11-41 16,1-8 11-16,6-11-13 15,0-5-23-15,4-13-15 16,3-12-15-16,12-20-4 15,11-13-6-15,26-31-19 16,17-17-7-16,41-21-14 16,14-8-5-16,26 0-2 15,6 16-1-15,-15 28 1 16,-13 20 0-16,-33 46 1 16,-20 13 1-16,-30 21 3 15,-12 8 4-15,-17 11 4 16,-6 0 1-16,-1 1-2 15,4-1-2-15,3-5-4 0,2 0-1 16,-6-5 2-16,-6 2-1 16,-6 0 3-16,-5 0 0 15,-13-1 0-15,-2 1 0 16,-10 1-2-16,-3 0 1 16,-1-1 0-16,-6 1-2 15,1-6-3-15,5 4-2 16,6 6-1-16,4-2-2 0,10 5-4 15,4 0-1-15,11 4-1 16,3-2 0-16,8 3 3 16,2-1 1-16,9-4 2 15,6 0 0-15,9-2 1 16,2-4 2-16,4 0 6 16,4 1 4-16,-9-2 8 15,-8 3 4-15,-13 4 23 16,-15 4 9-16,-17 4 12 15,-6 7-1-15,-11 14-11 16,-5 2-8-16,-3 14-9 16,-3 1-5-16,4 0-11 15,5 1-8-15,16-9-13 16,7-4-1-16,5-8-46 16,0-3-75-16</inkml:trace>
  <inkml:trace contextRef="#ctx0" brushRef="#br0" timeOffset="25453.1699">19607 9483 1463 0,'-14'-11'233'0,"-13"-12"-75"16,-6 3-9-16,-6 11-57 15,-2 2-15-15,-4 18-36 16,-3 5-13-16,9 10-16 16,4 9-2-16,13 3-2 15,9 4 0-15,16 7 1 16,10 2 1-16,12-4 1 16,8-3 0-16,7-12-1 15,5-9-1-15,-1-19-1 16,-4-10 0-16,-2-17 1 15,-2-7 0-15,-6-11 2 16,-2-1-1-16,-12-6 1 16,-8 6 1-16,-10 7 5 15,-3 9 8-15,-9 16 6 16,-2 7-1-16,-4 13-10 16,4 10-10-16,-2 3-9 0,-1 1-1 15,16 10-2-15,2 0 0 16,17 2 2-16,9 7 2 15,4-15 1-15,3-3 0 16,2-8-15-16,-2-8-27 16,-3-9-362-16</inkml:trace>
  <inkml:trace contextRef="#ctx0" brushRef="#br0" timeOffset="26061.6728">20284 9593 1050 0,'-8'0'430'0,"-9"1"-205"15,13 3-58-15,9 0-14 16,22 2-65-16,13-3-22 16,23-3-31-16,8 0-9 15,11-3-11-15,1 1-3 16,-3 1-5-16,-4-1-3 0,-20 4-3 16,-7 2 0-16,-19 2-11 15,-11 1-12-15,-9-1-26 16,-9-1-5-16,-10-5 7 15,-11-1 16-15,-5-5 23 16,-1-3 5-16,8-2 2 16,6 0-2-16,15-3-3 15,8 5 0-15,10 2 0 16,5 5 5-16,-1 7 13 16,1 2 14-16,-13 12 22 15,-6 3 11-15,-7 10 1 16,-10 3-13-16,-5-5-16 15,-2-4-9-15,-1-13-65 16,0-5-38-16</inkml:trace>
  <inkml:trace contextRef="#ctx0" brushRef="#br0" timeOffset="26725.6485">21504 9563 1342 0,'2'4'239'0,"7"2"-67"16,7 0-24-16,12 1-38 16,7-5-16-16,7 2-19 0,5-5-11 15,0-2-18-15,-6-1-8 16,-6-8-12-16,-4 1-3 16,-8-7-6-16,-4 2 0 15,-10-2 2-15,-8 5 3 16,-13 0-1-16,-5 3-2 15,-11 3-9-15,-5 1-5 16,-5 6-3-16,0 0-2 16,-5 7-1-16,0 8-2 0,4 6-2 15,3 6 0-15,15 3-1 16,4 1 0-16,16 3-2 16,6 4 1-16,20-1 3 15,10-2 1-15,16-9 2 16,6-5 1-16,7-12 1 15,0-8 1-15,-4-9 1 16,-9-7 1-16,-11-4 2 16,-12-1 0-16,-14 3 1 15,-3 3-2-15,-12 7-369 16</inkml:trace>
  <inkml:trace contextRef="#ctx0" brushRef="#br0" timeOffset="29506.5592">19317 10369 1521 0,'-4'8'260'0,"-6"7"-94"15,4 16-46-15,4 15-44 16,1 8-17-16,6 16-29 16,2 0-11-16,4 1-13 15,-2-3 1-15,-6-16 0 16,0-7 1-16,-3-22 3 15,-4-7 3-15,-2-13 6 16,1-8 8-16,-5-13 11 0,4-4-2 16,2-14-6-16,4 0-10 15,9-2-19-15,7 1-3 16,10 9-3-16,6 3-1 16,8 16 2-16,-3 4 0 15,7 17 0-15,0 8 1 16,-5 12-2-16,-2 9 1 15,-20 8 3-15,-13 4 1 16,-18-1 5-16,-11-8 3 0,-9-6 3 16,-2-10 0-16,-6-11-1 15,3-4-2-15,0-16-6 16,8-4-6-16,20-11-49 16,10-3-47-16</inkml:trace>
  <inkml:trace contextRef="#ctx0" brushRef="#br0" timeOffset="30075.2964">20323 10791 1294 0,'-6'0'266'0,"-3"0"-110"0,11 4-27 16,12 2 2-16,23 0-43 15,9-4-18-15,18-1-28 16,4-1-5-16,3 0-16 16,5 3-9-16,-7 3-4 15,-7 3-3-15,-14 0-4 16,-16-1-4-16,-16-2-27 15,-6-4-13-15,-15-3-7 16,-2-5 9-16,-11-5 26 16,0-3 10-16,2-3 7 15,1 0 0-15,15 4 0 16,1 0 2-16,18 6 1 16,6 3 0-16,2 4-2 15,-2 3-1-15,-8 4 20 16,-5 5 15-16,-12 9 14 15,-4 2 1-15,-8 8-22 0,-6-8-9 16,-1-2-51-16,2-8-38 16</inkml:trace>
  <inkml:trace contextRef="#ctx0" brushRef="#br0" timeOffset="30554.0378">21668 11023 1282 0,'11'6'271'0,"12"11"-87"15,1-9-6-15,3-8-27 16,-3-4-6-16,-3-13-28 0,-3-1-7 15,-5-14-18-15,-1-6-7 16,-8-10-25-16,-4-5-15 16,-16-9-13-16,-5-5-4 15,-6-2-11-15,1 3-5 16,16-3-12-16,3 2 0 16,19 3-7-16,9 3-1 15,18 18-4-15,5 7 0 16,7 21-45-16,0 9-27 15,-9 12-96-15,-3 6-47 0</inkml:trace>
  <inkml:trace contextRef="#ctx0" brushRef="#br0" timeOffset="30781.9437">21615 10707 1209 0,'-4'0'322'0,"-2"-4"-106"15,7 1 4-15,19-2-43 16,12-2-20-16,29 1-64 16,7 0-21-16,8 3-41 15,-3 1-9-15,-19 3-36 16,-7 1 390-16</inkml:trace>
  <inkml:trace contextRef="#ctx0" brushRef="#br0" timeOffset="32133.2485">19634 11940 1407 0,'-8'-3'212'0,"-20"-6"-82"16,-4 4-14-16,-16 10-18 15,-6 1-15-15,-1 14-8 16,2 8 2-16,11 13-11 15,9 4-14-15,18 19-29 16,10-1-8-16,24 9-11 16,13 0-1-16,23-18 6 15,2-10 3-15,9-25 4 16,-2-11 0-16,-6-16-16 16,1-9-25-16,-9-8-377 15</inkml:trace>
  <inkml:trace contextRef="#ctx0" brushRef="#br0" timeOffset="32770.5478">20453 12179 1458 0,'2'1'233'0,"4"0"-53"16,11 5-30-16,16-1-68 15,15 2-1-15,25-4-38 16,14-2-17-16,6-3-15 16,-9-4-2-16,-14 1-3 0,-12-1-2 15,-23 0-4-15,-4 1-11 16,-20-3-19-16,-10 0-4 16,-11-6-8-16,-10-4 11 15,0-1 16-15,1-1 5 16,7 2 8-16,6 7 1 15,9 1 5-15,9 5 4 16,17 5 2-16,5 0-1 0,3 2 1 16,-1 5 9-1,-14 6 26-15,-7 4 8 0,-16 9 2 16,-10 2-9-16,-5-1-26 16,-2-3-6-16,3-9-46 15,3-5-19-15</inkml:trace>
  <inkml:trace contextRef="#ctx0" brushRef="#br0" timeOffset="33629.8887">22172 12245 921 0,'-3'-4'414'0,"-6"-10"-226"15,-6-3-69-15,-8 1 9 16,-6-3 7-16,-10 4-20 16,-6 3-11-16,1 5-15 15,3 3-18-15,6 14-32 16,1 3-14-16,8 13-20 15,4 5-7-15,13 5-5 16,12 4-1-16,16 0 0 0,8 0 1 16,11-12 2-16,-1-5 3 15,1-12 2-15,-4-11 0 16,-1-13 2-16,0-10 3 16,0-16-1-16,-2-10 1 15,-7-15 1-15,-3-6 1 16,-13-11 1-16,-6-3 1 0,-3-6-2 15,-1 5 0-15,2 13 19 16,0 12 9-16,-4 25 10 16,-3 11-1-16,0 16-22 15,-1 5-9-15,4 4-11 16,-1 6-2-16,-2 0 0 16,1-3 0-16,0 0 2 15,0-2 0-15,1-2-1 16,3 4-3-16,1-4-3 15,1 2 1-15,2 29 6 16,13 70 5-16,-2-21 6 16,2 10-1-16,3 3-7 15,-1-3-24-15,0-11-44 16,-4-10-9-16,-1-20-4 16,-2-7 5-16,-6-14 20 15</inkml:trace>
  <inkml:trace contextRef="#ctx0" brushRef="#br0" timeOffset="68598.4697">14028 16609 6 0,'35'-24'2'0,"35"-43"-2"0</inkml:trace>
  <inkml:trace contextRef="#ctx0" brushRef="#br0" timeOffset="132808.6411">4554 15133 671 0,'1'-11'484'0,"0"-11"-160"16,3 3-177-16,1 7-15 15,-3 4-3-15,-3 2-28 16,0 4-14-16,-4 3-20 16,4-1-10-16,0 0-21 15,2 29-8-15,7 45-15 16,-1-28-4-16,-3 3-6 16,-4-2 1-16,6-6-2 0,-7-4 1 15,1-7 0-15,0-7 1 16,-1-8 1-16,1-8 0 15,-6-12 1-15,4-6-1 16,-3-12 0-16,5-5-1 16,0-4-3-16,1-10 2 15,-1-6-2-15,0 1 2 16,-3-1 18-16,-3 8 11 16,3 15 21-16,0 5 6 0,0 8-11 15,3 9-4-15,-2 10-24 16,-1 9-6-16,4 17-20 15,3 4-41-15,5 3-408 16</inkml:trace>
  <inkml:trace contextRef="#ctx0" brushRef="#br0" timeOffset="133402.003">4581 15712 986 0,'-3'-8'421'0,"2"-8"-239"15,0 0-10-15,-2 6-22 16,1 3-17-16,0 8-46 16,0 6-13-16,2 12-24 15,-1 5-8-15,-5 11-18 16,6 7-7-16,-4 5-11 16,4 3-3-16,0-1-1 15,3-6-2-15,3-12 2 16,-3-8-1-16,3-13 1 15,-6-7 2-15,-1-11 4 16,-1-10 1-16,-2-22 3 16,2-6 5-16,2-12 18 15,0 3 13-15,4 15 14 16,-2 7 10-16,-2 18-9 0,-1 11-15 16,-4 12-21-16,-1 9-14 15,0 12-60-15,5 1 45 16</inkml:trace>
  <inkml:trace contextRef="#ctx0" brushRef="#br0" timeOffset="134181.229">4566 16393 1008 0,'-3'-8'448'0,"1"-9"-262"15,0 6-12-15,-1 3 5 16,2 2-53-16,1 4-5 16,5 6-38-16,0 2-18 0,-2 3-28 15,-2 2-12-15,-1-1-11 16,1 3-5-16,-1 6-1 16,-1 4-2-16,-1 7-2 15,-3-1-1-15,5 2-1 16,0-4-1-16,0-5 0 15,0-4-1-15,1-4 0 16,-2-6 1-16,-1-8 1 16,2 0-2-16,-5-11 2 15,4-2-1-15,1-9-1 16,-2-7 1-16,2-9-1 16,0-1 0-16,0-8 1 15,7 3 0-15,0 12 6 16,-2 4 8-16,1 16 9 15,-6 8 5-15,0 6 2 16,-7 6-8-16,3 6-6 16,4 6-5-16,-5 12-4 0,5 6-2 15,0 14-3-15,0-3-1 16,-1 0-1-16,1-5 1 16,5-11-2-16,0-4 0 15,0-13-2-15,3-7 1 16,-6-13-2-16,-2-7-13 15,1-1-31-15,-3-7-103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27:43.3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15656 6780 1317 0,'8'3'268'0,"12"3"-74"16,10-2-66-16,9-1-31 16,12-1-49-16,0 1-19 15,-2 4-18-15,-4 0-34 16,-7 0-161-16</inkml:trace>
  <inkml:trace contextRef="#ctx0" brushRef="#br0" timeOffset="284.1204">15684 6985 1398 0,'3'0'252'0,"5"0"-22"15,6-2-22-15,22 1-41 16,2-3-31-16,17 3-57 15,8 3-24-15,-8-2-31 16,0 2-23-16,-17-1 248 16</inkml:trace>
  <inkml:trace contextRef="#ctx0" brushRef="#br0" timeOffset="774.4942">16567 6698 1592 0,'5'0'325'0,"3"0"-130"0,9 4-50 16,13 8-72-16,3 3-19 16,15 11-21-16,0 1-5 15,2 4-11-15,0 2-4 16,-5-2-6-16,-2-5-25 15,-11-3-79-15,-4-3-63 0</inkml:trace>
  <inkml:trace contextRef="#ctx0" brushRef="#br0" timeOffset="1044.2679">17037 6636 1388 0,'-6'0'245'15,"-6"2"-61"-15,-6 7-44 16,-1 8-25-16,-7 7-35 16,-3 2-9-16,-7 10-38 15,-4 4 4-15,-8 4-19 0,1-2-6 16,4-4 9-16,7-8-16 15,13-10-2-15,3-2-1 16,12-9-59-16,6-2-49 16</inkml:trace>
  <inkml:trace contextRef="#ctx0" brushRef="#br0" timeOffset="1509.7724">17525 6534 1434 0,'-11'0'246'0,"-17"-1"-112"16,-9 8-1-16,0 5-34 16,-9 7-39-16,9 4 64 15,4 5-88-15,5 7 2 16,11 3-7-16,5 3-6 16,17 16-9-16,7 0-6 0,18 6-4 15,5-6 1-15,10-16-7 16,7-3-29-1,4-18-146-15</inkml:trace>
  <inkml:trace contextRef="#ctx0" brushRef="#br0" timeOffset="1855.2669">17733 6573 1392 0,'0'1'250'0,"2"7"-30"0,-1 3-45 16,0 10-66-16,-1 4-18 15,-4 5-35-15,-1 4-8 16,0 3-15-16,2 3-6 16,5 3-7-16,4 0-3 15,8-3-10-15,4-7-2 16,5-9-1-16,3-6-1 16,0-9-23-16,2-7-30 15,1-6-149-15</inkml:trace>
  <inkml:trace contextRef="#ctx0" brushRef="#br0" timeOffset="2091.9008">17569 6785 1097 0,'0'0'397'16,"-2"0"-191"-16,14 1-41 16,7-1-22-16,18-1-58 15,8-2-18-15,12-5-33 0,10-1-12 16,2 1-19-16,-8 0-57 16</inkml:trace>
  <inkml:trace contextRef="#ctx0" brushRef="#br0" timeOffset="2496.6909">18115 6545 1371 0,'16'4'259'15,"13"5"-4"-15,6 12-124 16,-2 7-25-16,-7 10-22 15,-9 6-13-15,-20 14-16 16,-7 8-6-16,-13 5-13 16,-2-3-10-16,2-13-5 15,-1-13 2-15,4-14-7 0,4-7 0 16,4-12-4-16,4 0-2 16,3-9-3-16,-1 2-23 15,0-2 5-15,1 0-12 16</inkml:trace>
  <inkml:trace contextRef="#ctx0" brushRef="#br0" timeOffset="174326.6657">1869 11697 1213 0,'-3'-3'331'0,"-2"-6"-97"16,7 4-37-16,13 2-102 16,8 2-32-16,18 6-44 15,5-2-6-15,14-3-71 16,3 0-77-16</inkml:trace>
  <inkml:trace contextRef="#ctx0" brushRef="#br0" timeOffset="175006.7137">1748 11896 1481 0,'-6'6'235'16,"-5"1"-83"-16,4 0-3 15,7-8-29-15,7-6-7 16,10-11-36-16,6-10-12 16,8-15-24-16,0-9-13 0,6-12-15 15,-1-4-4-15,-1 1-3 16,-2 2-1-16,-15 7-1 15,0 6 0-15,-18 10-1 16,0 11 0-16,-1 21 0 16,-6 7 0-16,3 19 4 15,4 8-1-15,6 12 3 16,9 7-2-16,12 14-2 16,0 5-2-16,8 9 0 15,-2 0 0-15,1-5 1 16,-2-3-26-16,-4-19-134 15</inkml:trace>
  <inkml:trace contextRef="#ctx0" brushRef="#br0" timeOffset="175510.7011">2306 11065 1425 0,'14'12'305'16,"8"5"89"-16,23 25-180 15,8 12-24-15,1 35-50 0,-7 23-27 16,-29 30-52-16,-21 12-20 16,-28-7-17-16,-10-15-3 15,-7-23-7-15,2-14-21 16,6-26-74-16,4-9-55 15</inkml:trace>
  <inkml:trace contextRef="#ctx0" brushRef="#br0" timeOffset="179653.0761">3419 11288 1114 0,'-20'-8'360'0,"-25"2"-192"15,-8 6-13-15,1 11-41 16,-2 10-19-16,16 10-40 0,9 6-12 16,23 2-14-16,19 6 3 15,19-5 10-15,11-5 2 16,17-7-7-16,7-7-6 16,0-12-16-16,-4-6-4 15,-15 0-3-15,-12-3-2 16,-20 3 4-16,-12-1 0 15,-24-2 1-15,-11 3 0 0,-31-1-1 16,-9 5-1 0,-6 7-3-16,3 4-2 0,23 10-4 15,14 2 0-15,18 8-2 16,8 5-1-16,21 0 1 16,9 6 0-16,21-10 2 15,11-10 2-15,13-16 1 16,4-16 1-16,-1-13 1 15,-6-6-1-15,-15-12 2 16,-4-3 0-16,-11-7-1 16,-6 0 2-16,-10 7-1 15,-7 6 0-15,-10 15 2 16,-3 10 4-16,-2 19 12 16,2 8 4-16,4 7 0 15,1 5-4-15,4-1-15 16,4-2-6-16,4 0-5 15,2-7-23-15,1-11-62 16,0-7-50-16</inkml:trace>
  <inkml:trace contextRef="#ctx0" brushRef="#br0" timeOffset="179788.7121">3641 11425 1641 0,'-3'-8'348'15,"-7"-9"-187"-15,9 8-68 0,4 9-69 16,1 4-50-16</inkml:trace>
  <inkml:trace contextRef="#ctx0" brushRef="#br0" timeOffset="180028.7839">3858 11707 1403 0,'3'0'264'16,"3"0"-30"-16,13 10-75 15,2 6-26-15,4 15-34 16,0 8-14-16,-7 4-29 16,-1-2-8-16,-2-17-25 15,0-11-5-15,3-19 1 0,0-11-2 16,0-18-4-16,1-1-4 15,-5-2-34-15,-1 2-35 16</inkml:trace>
  <inkml:trace contextRef="#ctx0" brushRef="#br0" timeOffset="180476.5335">4499 11744 1563 0,'-9'19'324'16,"-4"12"-87"-16,-10 2-114 16,-7 0-35-16,-7-8-50 15,-3-5-15-15,3-11-14 16,3-2-6-16,12-10-9 16,9-1-8-16,10-7-21 15,7-5-11-15,13-6-10 16,4-3 4-16,12 0 22 15,1 0 13-15,7 9 17 16,-3 2 6-16,-6 12 35 16,-4 3 20-16,-15 15 38 15,-2 7 12-15,-1 9-19 16,-1 7-7-16,7-3-39 16,2-1-15-16,5-9-17 15,4-8-4-15,1-16-6 0,0-7 0 16,-1-14-2-16,-2-9-2 15,1-8-4-15,-4-8-3 16,1-2-8-16,-3 3-1 16,-3 14 4-16,-6 10 2 15,-4 19 9-15,-1 10 1 16,-6 20 0-16,0 8 1 16,0 9-1-16,2 1 335 15</inkml:trace>
  <inkml:trace contextRef="#ctx0" brushRef="#br0" timeOffset="181110.3161">5962 11489 1511 0,'1'0'251'0,"5"5"-96"15,1 2-44-15,-4 10-44 16,-2 10-5-16,-2 12-20 15,-8 8-6-15,2 3-16 16,6-4-6-16,10-7-1 16,6-4 1-16,10-10 5 15,-2-4 1-15,6-18-5 16,4-6-2-16,1-17-4 16,5-9-4-16,-2-10-27 15,-2-6-11-15,-6-7-4 16,-6 3 3-16,-11 6 25 15,-8 3 11-15,-8 17 14 16,-7 7 8-16,-3 17 14 16,-1 13 10-16,3 11 7 15,6 5 0-15,7 9-10 16,7 2-6-16,9 3-14 0,3-1-6 16,6-4-4-1,3-4-32-15,0-9 12 0</inkml:trace>
  <inkml:trace contextRef="#ctx0" brushRef="#br0" timeOffset="181436.4465">6509 11804 1606 0,'12'12'344'16,"8"9"-126"-16,10 7-116 15,3 6-28-15,0 1-35 16,-3 1-10-16,-8-1-15 16,-2-6-15-16,-6-10-75 15,0-6-94-15</inkml:trace>
  <inkml:trace contextRef="#ctx0" brushRef="#br0" timeOffset="181602.3149">6768 11771 1627 0,'-13'7'372'16,"-16"13"-129"-16,-1 8-54 15,-2 8-89-15,-5 2-30 0,4-1-44 16,-2-4-13-16,8-9-50 16,11-4 46-16</inkml:trace>
  <inkml:trace contextRef="#ctx0" brushRef="#br0" timeOffset="184190.2022">7248 11297 1092 0,'-10'5'374'0,"-20"11"-193"15,-1 10-4-15,-13 19-19 16,-1 8-13-16,8 15-45 15,5 6-28-15,24 4-46 16,16-1-16-16,30-11-10 16,13-10 0-16,21-24-82 15,3-9-67-15</inkml:trace>
  <inkml:trace contextRef="#ctx0" brushRef="#br0" timeOffset="184445.5567">7396 11357 1546 0,'5'-5'286'0,"4"1"-88"0,4 7-33 16,8 20-54-16,2 8-12 15,-5 15-15-15,-7 7-11 16,-12 5-14-16,-6 2-14 15,-4-1-23-15,3-7-11 16,11-8-9-16,1-6-2 16,15-12-7-16,4-5-16 15,6-13-51-15,2-7-29 0</inkml:trace>
  <inkml:trace contextRef="#ctx0" brushRef="#br0" timeOffset="184625.8851">7260 11605 1546 0,'6'1'310'16,"5"0"-78"-16,30 1-79 16,8 2-41-16,20-3-56 15,7 0-27-15,-2-1-20 16,-2-2 383-16</inkml:trace>
  <inkml:trace contextRef="#ctx0" brushRef="#br0" timeOffset="184923.5059">7862 11377 1526 0,'19'12'283'15,"22"12"-63"-15,4 21-76 16,-7 10-1-16,-20 15-12 15,-19 4-17-15,-26 5-28 16,-7-2-25-16,-1-15-65 16,6-12-34-16</inkml:trace>
  <inkml:trace contextRef="#ctx0" brushRef="#br0" timeOffset="185350.2946">8428 11602 1499 0,'10'0'271'0,"25"-1"-49"15,6 1-90-15,16 0-76 16,3 3-18-16,-4-2-24 16,3-1-19-16,-16 0-131 15</inkml:trace>
  <inkml:trace contextRef="#ctx0" brushRef="#br0" timeOffset="185542.9587">8460 11742 1446 0,'0'0'252'16,"8"2"-24"-16,13-2-32 15,20-2-65-15,14 0-29 16,15-1-54-16,1 3-9 0,7 0 169 16</inkml:trace>
  <inkml:trace contextRef="#ctx0" brushRef="#br0" timeOffset="186157.8659">9927 11504 1199 0,'-3'-6'301'0,"-1"-8"-168"16,-4-2-26-16,-6-4-15 15,-6-4-16-15,-5 1-7 0,-14 0-14 16,2 5 0-16,-7 15 2 16,2 6-7-16,9 18-20 15,2 7-13-15,13 9-15 16,8 2-2-16,17 0-2 16,8-2 0-16,16-13 2 15,8-7 0-15,9-13 3 16,-2-10 1-16,0-15-1 15,-6-10-1-15,-4-19-2 16,-3-12-3-16,-5-10 1 16,-4-4 2-16,-12-4 0 15,-9 2 0-15,-13-1 5 16,-9 7-2-16,-5 26 48 16,-1 13 12-16,2 33 11 15,2 18 1-15,6 23-45 16,7 13-12-16,8 21-13 15,5 11-1-15,13 16 1 0,4 8-8 16,6-7-2-16</inkml:trace>
  <inkml:trace contextRef="#ctx0" brushRef="#br0" timeOffset="186410.6003">9438 11726 1479 0,'0'4'266'0,"12"3"-31"15,15 1-60-15,32-2-75 16,21-6-23-16,31-6-35 15,14 1-16-15,7 0-12 16,0 2-3-16,-11 3 385 16</inkml:trace>
  <inkml:trace contextRef="#ctx0" brushRef="#br0" timeOffset="187010.6619">9755 12329 861 0,'9'-4'406'0,"5"-6"-211"16,0 2-109-16,-7-7-30 16,-7-1-12-16,-10-4-17 15,-5-4 1-15,-17 1 1 16,-6-1 4-16,-12 2 4 15,2 9 2-15,3 13 1 16,5 6-6-16,12 17-13 16,6 2-8-16,16 6-13 15,10 5 3-15,15 0 8 16,7 0 2-16,10-4 3 0,2-7-1 16,7-16-8-16,3-12-2 15,3-19-6-15,-5-11-12 16,-9-13-16-16,-4-2-2 15,-16-5 6-15,1-1 8 16,-18 1 17-16,-4 1 1 16,-6 10 14-16,-4 12 19 15,3 24 39-15,-1 10 18 16,5 23 18-16,0 6-13 16,7 12-32-16,0 4-20 0,8 6-19 15,4 0-10-15,2-3-24 16,2-1-41-16,1-15 114 15</inkml:trace>
  <inkml:trace contextRef="#ctx0" brushRef="#br0" timeOffset="187221.4793">10143 11928 1610 0,'-1'9'349'0,"-3"13"-131"15,1 9-77-15,2 14-62 16,0 3-7-16,4 10-4 16,5 0-2-16,7 0-26 15,5-4-16-15,3-7-17 16,4-8-6-16,1-18-40 16,-1-5-33-16,-5-22-65 0</inkml:trace>
  <inkml:trace contextRef="#ctx0" brushRef="#br0" timeOffset="187356.1184">10001 12194 1578 0,'13'-2'318'0,"9"-2"-102"16,25 3-134-16,11-1-24 0,13 3-13 15</inkml:trace>
  <inkml:trace contextRef="#ctx0" brushRef="#br0" timeOffset="187756.2482">10672 11391 1368 0,'19'14'279'0,"11"13"24"16,15 12-170-16,8 5-29 0,2 4-52 16,-4-3-16-16,-12 1-20 15,-9-5-13-15,-17-10-83 16,-4-6-111-16</inkml:trace>
  <inkml:trace contextRef="#ctx0" brushRef="#br0" timeOffset="187910.3475">11011 11427 1714 0,'-19'12'410'0,"-31"17"-190"16,-5 4-67-16,2 7-88 15,0 3-21-15,10 0-33 16,5-4-28-16,9-6 105 16</inkml:trace>
  <inkml:trace contextRef="#ctx0" brushRef="#br0" timeOffset="188325.9771">11444 11257 1013 0,'-18'0'451'0,"-18"3"-213"15,-9 5-30-15,3 12-82 16,-1 3-35-16,10 14-38 15,3 8-15-15,14 8-14 16,11 4-5-16,14 2-9 16,17-5-2-16,11-9-2 0,3-6 0 15,12-14-1-15,3-9-18 16</inkml:trace>
  <inkml:trace contextRef="#ctx0" brushRef="#br0" timeOffset="188549.7328">11606 11296 1378 0,'-2'1'277'0,"-4"1"47"0,7 14-194 16,4 10-15-16,2 15-28 16,1 9-9-16,2 9-3 15,0-1-5-15,-4 1-17 16,1-2-13-16,-2-10-31 15,1-4-9-15,4-16-18 16,4-6-20-16,2-15-43 16,3-7-18-16</inkml:trace>
  <inkml:trace contextRef="#ctx0" brushRef="#br0" timeOffset="188733.4653">11342 11551 1496 0,'4'3'267'15,"14"2"-56"-15,13-2-36 16,26-3-64-16,8 1-36 16,14-1-52-16,-5-2-5 15,-12 2 386-15</inkml:trace>
  <inkml:trace contextRef="#ctx0" brushRef="#br0" timeOffset="188897.4822">11923 11321 1630 0,'16'12'381'16,"7"7"-117"-16,6 20-129 15,-1 6-33-15,-13 12-35 16,-8 4-10-16,-20 5-23 15,-9-3-30-15,-7-5 296 16</inkml:trace>
  <inkml:trace contextRef="#ctx0" brushRef="#br0" timeOffset="189283.9205">12535 11484 1586 0,'18'-1'331'15,"13"-1"-105"-15,17 2-119 16,10 2-41-16,7-4-43 15,-2 2-5-15,-4 0-47 16,-6 0 143-16</inkml:trace>
  <inkml:trace contextRef="#ctx0" brushRef="#br0" timeOffset="189438.8378">12552 11602 1515 0,'10'3'305'16,"23"3"-21"-16,17-1-95 16,27 5-105-16,6-1-34 15,-1-2 294-15</inkml:trace>
  <inkml:trace contextRef="#ctx0" brushRef="#br0" timeOffset="190115.6359">13764 11008 1267 0,'-9'4'274'16,"-16"10"-121"-16,-7 9 4 16,-18 17-21-16,-3 15-30 15,6 24-27-15,6 13-10 16,30 16-19-16,15-1 0 16,37-13-9-16,12-13-9 15,18-26-15-15,10-12-23 0</inkml:trace>
  <inkml:trace contextRef="#ctx0" brushRef="#br0" timeOffset="190497.3219">14146 11161 1629 0,'2'10'315'16,"3"18"-204"-16,-3 4-25 15,5 16-37-15,-6 1-7 16,0 1-15-16,4-1-3 16,2-12-9-16,9-6-6 15,6-15-2-15,6-10-8 0,2-13-96 16</inkml:trace>
  <inkml:trace contextRef="#ctx0" brushRef="#br0" timeOffset="190655.2811">14319 11205 1515 0,'-3'4'286'0,"-4"15"-50"15,3 5-59-15,4 18-87 16,2 11-12-16,4 10-24 15,-1 7-7-15,-3-7-9 16,3-5-31-16</inkml:trace>
  <inkml:trace contextRef="#ctx0" brushRef="#br0" timeOffset="191005.5434">14636 11468 1465 0,'27'1'277'16,"17"-1"3"-16,19 0-167 15,6 1-32-15,1-6-15 16,-3 3-139-16</inkml:trace>
  <inkml:trace contextRef="#ctx0" brushRef="#br0" timeOffset="191538.5166">15493 11411 921 0,'-18'6'390'16,"-11"4"-244"-16,-9-9-45 16,-1-4 11-16,6-13 25 15,6-12 24-15,16-10-46 16,11-2-19-16,18-2-44 16,13 4-10-16,19 13 7 15,5 9 3-15,7 19 3 16,-4 13-4-16,-15 23-14 15,-12 13-1-15,-32 15-1 16,-17 6-2-16,-28-2-11 16,-9-10-12-16,-5-13-17 0,0-15-14 15,13-19-38-15,9-11-5 16,21-9-19-16,13-9 1 16,20-2 24-16,12 1 13 15,13 5 27-15,8 5 8 16,3 7 9-16,3 8 0 15,-3 7 1-15,-6 2 23 16,-5 1-141-16,-5-6 32 16</inkml:trace>
  <inkml:trace contextRef="#ctx0" brushRef="#br0" timeOffset="192047.5356">15791 11227 1467 0,'11'0'229'0,"15"-2"-89"16,9-1-32-16,12-2-61 16,0 1-20-16,-6-2-22 15,-10 0-2-15,-19 5-3 16,-7 1-1-16,-12 17 1 16,-8 9 0-16,-5 18 4 15,0 7-1-15,4 12-1 16,9 0 0-16,11-3-2 15,4-3 0-15,8-16 0 16,1-9 5-16,-1-13-82 16,-2-8-73-16</inkml:trace>
  <inkml:trace contextRef="#ctx0" brushRef="#br0" timeOffset="192185.1666">15841 11464 1459 0,'11'2'265'16,"9"3"-5"-16,20 3-169 0,14 0-35 16,12-1-73-16,7 0-81 15</inkml:trace>
  <inkml:trace contextRef="#ctx0" brushRef="#br0" timeOffset="192544.4994">16407 11213 1503 0,'3'-1'271'0,"3"4"-69"16,-1 10-49-16,-2 16-77 16,-1 10-30-16,0 18-30 15,1 5-1-15,3 2 2 0,5-3 3 16,4-12-4-16,5-6-3 15,6-9-7-15,2-6 0 16,3-11-28-16,-3-8 27 16</inkml:trace>
  <inkml:trace contextRef="#ctx0" brushRef="#br0" timeOffset="192699.0955">16283 11460 1710 0,'5'2'363'0,"17"0"-237"16,14 3-44-16,33-4-47 15,10-1-10-15,16-5 135 16</inkml:trace>
  <inkml:trace contextRef="#ctx0" brushRef="#br0" timeOffset="193036.8891">17112 11208 1613 0,'0'6'315'15,"-1"11"-173"-15,4 13-47 0,1 20-50 16,2 7-13-16,0 8-21 15,1 2-4-15,-3-15-21 16,2-6-52-16</inkml:trace>
  <inkml:trace contextRef="#ctx0" brushRef="#br0" timeOffset="193187.2579">17002 11481 1692 0,'12'-1'340'0,"26"-1"-258"16,13 1-34-16,22 2-30 15,5 0-137-15</inkml:trace>
  <inkml:trace contextRef="#ctx0" brushRef="#br0" timeOffset="193530.8232">17688 11071 1614 0,'7'3'317'0,"10"12"-164"15,2 13-48-15,-1 23-46 16,-3 9-6-16,-11 18-5 16,-5 6-2-16,-7-3-6 15,2-4-6-15,9-19-24 16,6-12-6-16,14-17-6 15,5-11-11-15,7-12-36 16,2-5-92-16</inkml:trace>
  <inkml:trace contextRef="#ctx0" brushRef="#br0" timeOffset="193702.3651">17597 11478 1549 0,'3'0'307'0,"0"0"-71"16,27 1-107-16,14-1-39 15,28-3-46-15,17 0-13 16,7-4 374-16</inkml:trace>
  <inkml:trace contextRef="#ctx0" brushRef="#br0" timeOffset="194104.2877">18023 11044 1283 0,'6'-3'282'0,"15"-2"-94"15,1-2-25-15,9 6-76 0,0 1-29 16,-7 1-35-16,-4 9-6 16,-15-1-8-16,-8 5-1 15,-14 1-2-15,-4-4 0 16,-1 0-3-16,8 0-3 15,15-6 0-15,12-1-1 16,17 0 1-16,6 2 1 16,5 10 6-16,-2 5 10 15,-18 5 32-15,-16 4 17 0,-27-1 15 16,-14 1-5-16,-15-5-31 16,-2-9-22-16,14-11-82 15</inkml:trace>
  <inkml:trace contextRef="#ctx0" brushRef="#br0" timeOffset="194502.8032">18566 11095 1574 0,'25'17'271'16,"32"19"-148"-16,6 15-23 0,-5 16-6 15,-10 4 2-15,-29 19-20 16,-20 2-10-16,-37 2-27 16,-15-3-13-16,-13-17-39 15,3-10-26-15,8-23-68 16,10-15-111-16</inkml:trace>
  <inkml:trace contextRef="#ctx0" brushRef="#br0" timeOffset="194792.2572">19290 10703 1701 0,'-11'9'405'0,"-10"11"-172"15,-10 38-133-15,-6 20-40 16,1 19-33-16,3 3 354 16</inkml:trace>
  <inkml:trace contextRef="#ctx0" brushRef="#br0" timeOffset="195838.3071">19395 11430 1484 0,'22'1'245'16,"13"1"-75"-16,12 4-87 15,8 1-30-15,-1-6-29 16,1 0-22-16,-16-4-116 16</inkml:trace>
  <inkml:trace contextRef="#ctx0" brushRef="#br0" timeOffset="196047.8229">19441 11630 1454 0,'23'1'245'0,"15"2"-11"16,20 1-168-16,-3-1-24 16,4-3-75-16</inkml:trace>
  <inkml:trace contextRef="#ctx0" brushRef="#br0" timeOffset="196780.7725">20124 11494 1366 0,'5'-3'250'0,"8"0"-22"15,19-2-121-15,16 0-28 16,23 3-37-16,12-4-15 15,2 7-30-15,-3 2-32 16,-13 10-160-16</inkml:trace>
  <inkml:trace contextRef="#ctx0" brushRef="#br0" timeOffset="197214.6898">20841 11500 1077 0,'-14'6'375'0,"-16"-6"-220"15,2-2-21-15,5-15-40 16,7-13 4-16,18-7-13 16,10-4-20-16,22 4-14 15,8 6 5-15,4 15 2 16,-1 9 1-16,-2 19 0 0,-6 14-11 16,-10 20-17-16,-12 7-1 15,-27 5-2-15,-13 0-3 16,-25-3-5-16,-3-2-7 15,-10-10-13-15,2-5-6 16,20-12-9-16,10-10-1 16,27-7 0-16,16-4 6 15,20-4 7-15,9-1 1 0,13 0-31 16,5 0-33-16,7 1-86 16</inkml:trace>
  <inkml:trace contextRef="#ctx0" brushRef="#br0" timeOffset="197672.9141">21191 11296 1514 0,'13'-2'221'15,"19"2"-144"-15,10 3-27 16,4 5-25-16,2 0-3 15,-4-3-4-15,-6-3 1 16,-13-3 0-16,-7-1-4 0,-10-2-3 16,-6 2-3-16,-11 2 0 15,-5 1 3-15,-7 4 1 16,-1 0-2-16,3 10 6 16,3 5 10-16,-2 12 12 15,3 11 8-15,6 9-10 16,0 1-13-16,15 2-13 15,1-3-6-15,5-7-4 16,10-5-1-16,-2-14-64 16,-1-11-61-16</inkml:trace>
  <inkml:trace contextRef="#ctx0" brushRef="#br0" timeOffset="197844.9648">21236 11581 1471 0,'0'0'236'0,"8"-3"-58"0,12 2-27 15,20 0-45-15,12 4-24 16,13 1-56-16,4-1-11 16,-3 0-81-16</inkml:trace>
  <inkml:trace contextRef="#ctx0" brushRef="#br0" timeOffset="198489.8012">22006 11267 1385 0,'-3'-2'244'0,"-2"1"-46"16,-2 3-14-16,3 22-75 16,0 14-20-16,7 22-38 15,3 13-9-15,4 2-11 16,0-6-5-16,-2-13-15 16,-1-10-20-16,2-16-47 15,2-7-29-15,0-16-228 16</inkml:trace>
  <inkml:trace contextRef="#ctx0" brushRef="#br0" timeOffset="198693.0888">21838 11564 1410 0,'2'0'278'0,"6"0"-2"0,20 0-106 15,12-1-35-15,19-2-61 16,5-3-24-16,2 3-30 16,-1-3-15-16,-10 4-58 15,-5-3 46-15</inkml:trace>
  <inkml:trace contextRef="#ctx0" brushRef="#br0" timeOffset="199246.0183">22476 11229 1427 0,'3'-4'189'0,"11"1"-86"15,5 3-26-15,17 2-6 16,8 4 3-16,11 2-28 16,4 1-14-16,-6 2-10 15,-13-2-4-15,-22 1-2 16,-14 3-3-16,-21 1-7 16,-11-1-2-16,-6 3-4 15,-2-2 0-15,11-5-1 16,9 0-2-16,18-2 1 15,9-4 1-15,17 4 2 16,4 1 10-16,9 10 11 16,-3 7 7-16,-9 10 27 15,-12 3 9-15,-23 0 13 16,-12-1-1-16,-23-3-25 16,-7-3-17-16,-10-8-27 0,1-4-32 15,16-16-54-15,14-6-153 16</inkml:trace>
  <inkml:trace contextRef="#ctx0" brushRef="#br0" timeOffset="199641.1489">23095 11186 1060 0,'4'-2'415'0,"7"3"-207"16,0 7 2-16,3 19-54 15,-1 6-35-15,-6 16-37 16,-4 4-12-16,-3 3-14 16,-2 5-10-16,4-4-19 0,4-4-10 15,8-13-14-15,3-8-2 16,6-14-30-16,0-7-32 15,1-11-394-15</inkml:trace>
  <inkml:trace contextRef="#ctx0" brushRef="#br0" timeOffset="199816.7974">22979 11504 1483 0,'6'-1'239'0,"14"-2"-86"16,13 3-40-16,25 0-53 16,10 1-25-16,9-1-18 15,0-1-52-15</inkml:trace>
  <inkml:trace contextRef="#ctx0" brushRef="#br0" timeOffset="200190.0257">23391 10970 1449 0,'7'-10'213'16,"16"-9"-69"-16,6 4-18 15,10 8-13-15,1 6-10 0,-2 10-26 16,-7 6-17-16,-18 14-19 16,-13 3 3-16,-24 7 0 15,-13 3 0-15,-9-2-13 16,2-3-10-16,19-6-11 15,12-4-1-15,29-14 5 16,20-3-1-16,20-10 1 16,12-4-4-16,5 1-35 15,-5 0-10-15</inkml:trace>
  <inkml:trace contextRef="#ctx0" brushRef="#br0" timeOffset="211376.383">1755 12956 1502 0,'15'-13'269'15,"10"-10"-68"-15,15 6-74 16,5 7-13-16,4 15-37 16,-5 11-22-16,-12 17-21 15,-13 5-8-15,-21 3-12 16,-9 0-5-16,-11-7-4 16,-1-6-5-16,0-15-17 15,6-9-13-15,11-12-14 16,9-5-1-16,20-3 15 15,7 0 9-15,20 9 14 16,2 5 2-16,2 10 3 16,-3 10 2-16,-24 19 5 15,-13 8 4-15,-26 14 6 16,-18 1 1-16,-13-7-5 16,-10-8 0-16,-9-20-4 15,4-8-1-15,10-24-44 0,13-6-42 16,27-10-173-16</inkml:trace>
  <inkml:trace contextRef="#ctx0" brushRef="#br0" timeOffset="211824.713">1748 12954 1469 0,'-1'24'271'0,"-1"8"-44"16,3 35-98-16,6 10-14 16,5 7-69-16,5 7-10 15,-1-21-75-15,1-9-67 16</inkml:trace>
  <inkml:trace contextRef="#ctx0" brushRef="#br0" timeOffset="212208.4259">2285 12603 1627 0,'19'16'335'16,"30"29"-179"-16,12 19-23 15,10 28-23-15,-7 15-16 16,-27 19-23-16,-16 8-12 16,-31-1-32-16,-11-6-8 15,-13-21-6-15,-5-18 3 16,-2-32-52-16,-2-17-13 0</inkml:trace>
  <inkml:trace contextRef="#ctx0" brushRef="#br0" timeOffset="212569.7773">3331 13177 1659 0,'15'0'324'16,"32"-1"-230"-16,20 1-38 16,35-1-45-16,13 0 0 15,17 3-14-15,2 3-15 16</inkml:trace>
  <inkml:trace contextRef="#ctx0" brushRef="#br0" timeOffset="212795.8425">4292 12987 1477 0,'-1'21'258'15,"0"18"-62"-15,0 8-87 16,0 9-40-16,1-2-21 16,2-3-26-16</inkml:trace>
  <inkml:trace contextRef="#ctx0" brushRef="#br0" timeOffset="212944.4886">4469 13015 1641 0,'0'19'412'0,"0"15"-97"0,-1 19-171 16,-4 3-47-16,2 9-49 15,6-3-8-15</inkml:trace>
  <inkml:trace contextRef="#ctx0" brushRef="#br0" timeOffset="213451.8453">5035 13238 1614 0,'17'3'340'0,"37"-2"-152"16,24 1-26-16,39-2-74 15,18-1-30-15,15 2-25 16,0 4 52-16</inkml:trace>
  <inkml:trace contextRef="#ctx0" brushRef="#br0" timeOffset="214037.1704">6809 12974 1467 0,'-1'17'248'0,"-11"24"-62"16,-11 5-16-16,-15 7-66 15,-3 3-32-15,-5-13-50 0,2-6-8 16,5-24-6-16,-3-10 0 16,13-22-4-16,3-10-4 15,3-10-6-15,11-2-9 16,11 9-5-16,3 3 1 16,18 12 1-16,3 7 5 15,8 11 16-15,5 10 14 16,11 20 30-16,2 7 10 0,3 11-4 15,-2 2-9 1,0-3-27-16,1-5-24 0</inkml:trace>
  <inkml:trace contextRef="#ctx0" brushRef="#br0" timeOffset="214237.4283">6980 13256 1674 0,'10'2'366'0,"14"11"-193"16,6 5-56-16,7 14-60 16,-7 4-20-16,-7 1-28 15,0 0-34-15,-8-8-193 16</inkml:trace>
  <inkml:trace contextRef="#ctx0" brushRef="#br0" timeOffset="214384.037">7229 13253 1621 0,'-22'20'378'0,"-20"12"-109"15,-4 12-154-15,0 1-46 16,0-6-57-16,8-5 377 0</inkml:trace>
  <inkml:trace contextRef="#ctx0" brushRef="#br0" timeOffset="214756.3747">7774 12759 1371 0,'-28'11'256'16,"-31"17"-38"-16,-1 8-55 15,9 11-89-15,5 7-25 16,23 6-12-16,9 0-5 16,25 2-10-16,17-6 0 15,19-11-12-15,13-3-2 0,12-15-7 16,0-8-35-16</inkml:trace>
  <inkml:trace contextRef="#ctx0" brushRef="#br0" timeOffset="214970.5287">7972 12815 1495 0,'-3'6'280'0,"-6"10"-17"15,4 12-101-15,9 19-60 16,-4 6-20-16,8 8-21 16,0 3-7-16,-3-7-16 15,8-3-11-15,2-6-19 16,5-7-2-16,4-13-43 0,2-6-22 16,0-16-32-16</inkml:trace>
  <inkml:trace contextRef="#ctx0" brushRef="#br0" timeOffset="215151.2171">7805 13082 1499 0,'20'-6'292'0,"16"-1"-13"0,27 5-173 16,8 0-22-16,8 6-58 15,-4 4-5-15,-12 2 63 16</inkml:trace>
  <inkml:trace contextRef="#ctx0" brushRef="#br0" timeOffset="215324.995">8336 12901 1689 0,'8'12'359'0,"9"25"-218"16,3 5-20-16,-10 5-55 16,-4 7-8-16,-12 4-20 15,-8-1-8-15,-12 2-47 16,0-7 397-16</inkml:trace>
  <inkml:trace contextRef="#ctx0" brushRef="#br0" timeOffset="215840.7104">8935 13034 1524 0,'9'1'249'15,"18"2"-124"-15,10 1-30 0,25-4-42 16,9-2-32-16,4-3-95 16</inkml:trace>
  <inkml:trace contextRef="#ctx0" brushRef="#br0" timeOffset="216030.0267">8960 13165 1566 0,'6'1'316'0,"22"-1"-75"16,16 0-95-16,26 1-63 15,11 1-29-15,-5 4 11 16,-5-1-294-16</inkml:trace>
  <inkml:trace contextRef="#ctx0" brushRef="#br0" timeOffset="216464.8084">9886 13213 1590 0,'17'2'295'0,"656"-19"-166"78,-1 1-129-78</inkml:trace>
  <inkml:trace contextRef="#ctx0" brushRef="#br0" timeOffset="217083.3643">10659 12894 1179 0,'-22'-14'327'0,"-17"-8"-169"15,-9 3-12-15,-4 5-6 16,5 12-41-16,4 6-21 16,12 14-46-16,4 5-8 15,14 10-23-15,13 5-3 16,15-1 0-16,11-3 1 15,15-6 2-15,0-11 0 0,10-12 3 16,7-9 0 0,-3-14-3-16,-4-9-12 0,-5-6-48 15,-16-6-3-15,-13-7-1 16,-2-3 8-16,-11-10 41 16,-2 2 8-16,-4 0 18 15,-6 3 16-15,-5 18 32 16,-1 7 12-16,2 17 7 15,3 9-6-15,-2 5-29 16,6 9-10-16,3 9-11 16,6 9-2-16,10 16-5 15,2 5-4-15,3 14-3 16,-3-1 7-16,4 6 382 16</inkml:trace>
  <inkml:trace contextRef="#ctx0" brushRef="#br0" timeOffset="218069.6921">10504 13768 1238 0,'-4'-15'303'0,"-11"-17"-113"16,-3 0-36-16,-6 1-76 15,-4 2-22-15,-2 13-16 16,-2 7 0-16,2 12-2 16,-3 9-6-16,7 9-21 0,8 7-8 15,9 7-6-15,6 8-2 16,19 2 1-16,5-3 1 15,14-6 3-15,11-11 2 16,1-17 0-16,5-11 2 16,2-20-11-16,-3-12-16 15,-8-14-22-15,-4-4-1 16,-16-10-10-16,-6 5 10 16,-14 0 19-16,-8 4 8 0,-10 11 19 15,-5 9 13-15,-2 17 19 16,3 14 9-16,4 19 14 15,3 12-5-15,8 17-11 16,3 6-8-16,5 11-18 16,4-1-2-16,8 1 1 15,4-2-16-15,5-12-125 16</inkml:trace>
  <inkml:trace contextRef="#ctx0" brushRef="#br0" timeOffset="218295.2751">10866 13355 1725 0,'4'9'376'0,"5"18"-228"16,-1 5-43-16,2 19-31 0,-1 3-14 15,-7 5-17-15,-2 3-4 16,-4-2-9-16,2 1-9 15,4-8-16-15,5-7-17 16,10-15-33-16,1-7-21 16,5-14-43-16</inkml:trace>
  <inkml:trace contextRef="#ctx0" brushRef="#br0" timeOffset="218455.8458">10821 13628 1452 0,'12'-1'283'0,"22"1"52"15,8 1-209-15,18-1-65 16,9 5-3-16</inkml:trace>
  <inkml:trace contextRef="#ctx0" brushRef="#br0" timeOffset="219043.6456">11526 12920 1323 0,'12'-4'279'15,"12"-4"-60"-15,4 14-65 16,0 13-36-16,-11 15-41 16,-8 9-14-16,-10 11-17 15,-7 2-8-15,-1-2-16 16,5-1-8-16,10-14-5 15,10-6 0-15,15-16 3 16,3-12 2-16,4-15 1 16,0-12-1-16,-1-14-24 15,-1-7-11-15,-5-9-17 0,-5-5-6 16,-7-4 15-16,-5 0 9 16,-11 8 11-16,-3 11 9 15,-5 27 28-15,-4 15 7 16,1 28 10-16,0 9-2 15,8 16-21-15,2 0-9 16,11 1 2-16,2 0-21 16,10-7-36-16</inkml:trace>
  <inkml:trace contextRef="#ctx0" brushRef="#br0" timeOffset="219405.2641">12162 13182 1577 0,'18'7'322'0,"16"4"-117"15,5 9-105-15,5 2-39 16,-3 7-41-16,-5-1-10 15,-11 1-3-15,-5 2-26 16,-12-11-335-16</inkml:trace>
  <inkml:trace contextRef="#ctx0" brushRef="#br0" timeOffset="219550.8766">12435 13175 1455 0,'-17'7'308'0,"-21"12"71"15,-6 5-166-15,5 8-130 16,-4 4-38-16,5-2-41 16,5-2 5-16</inkml:trace>
  <inkml:trace contextRef="#ctx0" brushRef="#br0" timeOffset="220211.7091">12861 12763 1417 0,'-14'2'245'0,"-14"1"-55"16,-9 18-58-16,-8 11-29 0,-7 15-37 15,3 8-17 1,14 7-26-16,14 1-7 0,27-3-5 16,17-1 1-16,20-14 0 15,5-5 0-15,4-17-9 16,2-10-26-16,1-13-386 16</inkml:trace>
  <inkml:trace contextRef="#ctx0" brushRef="#br0" timeOffset="220423.3574">13009 12807 1573 0,'-1'3'307'16,"1"0"-115"-16,2 20-94 16,4 9-20-16,3 17-15 15,2 6 2-15,-2 4-8 16,0-3-8-16,2-3-19 0,0-4-9 15,3-9-13-15,2-9-8 16,6-16-29-16,-2-5-22 16,0-15-87-16</inkml:trace>
  <inkml:trace contextRef="#ctx0" brushRef="#br0" timeOffset="220750.91">12842 13067 1401 0,'9'1'264'0,"19"0"11"16,12 6-119-16,17-9-89 16,3 2-23-16,2 1-32 15,-7-4-9-15,-6-1-73 16,-9-8-61-16,-10-7-88 15,-6-3 34-15,-7-5 73 16,1 0 56-16,-5-6 114 16,2-1 25-16,2 7 61 15,-2 3 33-15,2 18-12 16,-1 12-6-16,-1 19-59 16,0 10-27-16,-4 12-37 15,-9 4-9-15,-12 9-9 16,-12 2-6-16,-13 0-80 0</inkml:trace>
  <inkml:trace contextRef="#ctx0" brushRef="#br0" timeOffset="221213.4989">13883 13038 1630 0,'20'-1'327'16,"26"-1"-209"-16,14-2-30 15,3 0-59-15,0 4-30 16,-15-3-95-16,-4 6-108 16</inkml:trace>
  <inkml:trace contextRef="#ctx0" brushRef="#br0" timeOffset="221423.4612">13873 13177 1449 0,'7'0'232'0,"20"0"-56"15,14-1-3-15,27-1-47 16,3 2-18-16,4 3-56 16,-3 3 7-16</inkml:trace>
  <inkml:trace contextRef="#ctx0" brushRef="#br0" timeOffset="227661.3056">14893 12540 1380 0,'-26'18'213'0,"-31"34"-90"16,2 15-20-1,12 38-13-15,9 14 5 0,27 10-7 16,12 0 0-16,35-18-27 15,15-15-17-15,31-28-3 16,9-17 95-16</inkml:trace>
  <inkml:trace contextRef="#ctx0" brushRef="#br0" timeOffset="228636.81">15121 13039 1479 0,'5'1'269'16,"11"5"-38"-16,23-4-102 15,17-1-15-15,29-1-57 16,4-8-7-16,-2 6 10 15</inkml:trace>
  <inkml:trace contextRef="#ctx0" brushRef="#br0" timeOffset="229166.8763">15833 12992 1445 0,'-18'-10'205'0,"-15"-11"-105"16,4-7-5-16,15-10-28 16,11-5-16-16,19 2-17 15,9 4 1-15,18 14 1 16,8 12 2-16,9 17 19 15,-2 14 1-15,-10 18-11 16,-14 8-8-16,-31 14-9 16,-14-1-4-16,-33-1-3 15,-11-5-1-15,-14-10-6 16,0-6-2-16,17-21-4 16,9-8-2-16,20-14-6 15,10-4-3-15,18-1-5 16,9 1-1-16,21 11-1 15,5 3 2-15,9 11 2 0,6 3 2 16,-2 2-20-16,2 1-18 16</inkml:trace>
  <inkml:trace contextRef="#ctx0" brushRef="#br0" timeOffset="229527.683">16166 12828 1381 0,'8'-1'235'0,"20"1"-62"16,8 6-37-16,13 3-65 16,7 0-24-16,0-2-23 15,0-2-8-15,-14-9-2 16,-16-3-1-16,-7-4-4 15,-15-3-4-15,-1 2-5 16,-6-2-1-16,-15 1-2 16,2-1 3-16,-8 3 0 15,5 7 0-15,9 8 1 16,-3 11 7-16,7 15 15 16,2 7 5-16,5 19 6 15,2 1 0-15,5 4-8 16,0 2-6-16,0-14-3 15,1-4-7-15,-5-14-63 0,4-8-77 16</inkml:trace>
  <inkml:trace contextRef="#ctx0" brushRef="#br0" timeOffset="229664.5564">16264 13127 1525 0,'13'1'266'0,"23"-4"-101"15,14 3-70-15,17 4-44 16,0-3-1-16</inkml:trace>
  <inkml:trace contextRef="#ctx0" brushRef="#br0" timeOffset="230306.9052">16961 12799 1381 0,'5'-9'250'0,"1"-10"-36"0,3 13-21 15,-3 16-65-15,-1 13-31 16,5 27-51-16,-3 10-10 15,5 8-18-15,-6-28-7 32,-4-21-2-32,2 2-25 0,6 39-80 0,1-13-97 15</inkml:trace>
  <inkml:trace contextRef="#ctx0" brushRef="#br0" timeOffset="230441.546">16790 13030 1360 0,'0'0'264'0,"6"3"21"16,14 3-122-16,23 0-91 16,12-2-14-16,19-4-33 15,7-4-25-15</inkml:trace>
  <inkml:trace contextRef="#ctx0" brushRef="#br0" timeOffset="230859.1823">17407 12830 1292 0,'3'-9'269'15,"8"-9"-91"-15,7 0-30 16,16 8-51-16,3 1-18 16,5 6-31-16,3 5-9 15,-7 7-22-15,-4 3-2 16,-14 9-6-16,-14 1-1 0,-23 3-3 16,-6 1 0-1,-8-8 0-15,6-4 0 0,8-10-2 16,11-6-1-16,17 0-2 15,12 1-1-15,19 4 1 16,3 8 2-16,4 13 5 16,-4 5 3-16,-19 4 14 15,-16 3 6-15,-27 0 3 16,-15-6-4-16,-18-3-11 16,-2-4-9-16,1-14-63 15,5-7-70-15</inkml:trace>
  <inkml:trace contextRef="#ctx0" brushRef="#br0" timeOffset="231115.919">17990 12670 1644 0,'4'6'335'15,"7"15"-195"-15,0 6-22 16,-3 17-29-16,0 11-8 16,-6 12-22-16,-4 2-10 15,-1-4-23-15,3-7-11 0,8-15-10 16,5-7-1-16,10-10 0 16,-1-9-15-16,8-13-40 15,1-4 7-15</inkml:trace>
  <inkml:trace contextRef="#ctx0" brushRef="#br0" timeOffset="231285.7092">17876 12958 1659 0,'20'0'333'0,"25"0"-239"15,13 4-17-15,18-1-52 16,0-2 3-16,2-1-334 16</inkml:trace>
  <inkml:trace contextRef="#ctx0" brushRef="#br0" timeOffset="231757.9897">18331 12557 1435 0,'11'-7'238'0,"22"-6"-56"15,6 5-7-15,1 8-48 16,6 3-25-16,-9 11-42 16,-14 3-16-16,-18 7-18 0,-19 3-4 15,-24 1-2-15,-3 1-4 16,1-7-6-16,7-5 0 16,19-11-1-16,11-6-1 15,19-3-5-15,14-1 2 16,16 1-44-16,5 3-34 15</inkml:trace>
  <inkml:trace contextRef="#ctx0" brushRef="#br0" timeOffset="232087.3165">18784 12582 1387 0,'14'7'246'0,"23"19"-26"15,2 9-30-15,5 27-24 16,-5 12-10-16,-22 22-11 16,-12 3-12-16,-19 5-58 15,-14-7-11-15,-12-13-109 0,-3-3 0 16,0-29-65-16,6-13-14 16</inkml:trace>
  <inkml:trace contextRef="#ctx0" brushRef="#br0" timeOffset="232553.7921">19402 12272 1534 0,'-7'4'308'0,"-8"3"-55"0,-10 31-100 16,-10 16-55-16,-6 20-43 16,4 1-32-16</inkml:trace>
  <inkml:trace contextRef="#ctx0" brushRef="#br0" timeOffset="233915.7061">19468 12976 1410 0,'12'-3'236'0,"9"-1"-42"16,24 0-77-16,10 2-23 15,20-4-39-15,5 4-16 16,-7-1-68-16,-11 1-56 16</inkml:trace>
  <inkml:trace contextRef="#ctx0" brushRef="#br0" timeOffset="234155.7033">19506 13142 1540 0,'16'0'285'0,"28"-3"-90"16,11-1-33-16,14-1-69 15,4 2-34-15,-5 4-59 16,-13 3 48-16</inkml:trace>
  <inkml:trace contextRef="#ctx0" brushRef="#br0" timeOffset="240253.655">20778 12691 1323 0,'-4'-4'253'0,"-15"-3"-73"16,-6 4 16-16,-18 11-41 0,-4 5-15 16,-1 13-67-16,-2 9-24 15,14 16-32-15,11 10-8 16,17 11-7-16,20 0 0 15,22-8 1-15,11-11 1 16,24-17 0-16,2-13 2 16,5-18 1-16,-1-9 1 15,-30-14 5-15,-18-4 4 0,-31-6 7 16,-24 2 3-16,-29-2-1 16,-7 0-4-16,-8 3-11 15,10 2-4-15,26 5-62 16,13 1 236-16</inkml:trace>
  <inkml:trace contextRef="#ctx0" brushRef="#br0" timeOffset="240634.049">21139 12620 1543 0,'0'3'278'16,"1"11"-99"-16,2 9-50 15,3 20-51-15,-2 9-18 16,0 19-16-16,-1 5-8 0,3 0-11 16,3-6-6-16,12-20-10 15,4-9-4-15,12-19 9 16,1-6-17-16,-1-12-73 15</inkml:trace>
  <inkml:trace contextRef="#ctx0" brushRef="#br0" timeOffset="240824.5403">21054 12921 1365 0,'14'-1'295'0,"22"1"70"0,13 1-169 16,26 3-109-16,5 3-30 15,-4 1-51-15,-9-2 399 16</inkml:trace>
  <inkml:trace contextRef="#ctx0" brushRef="#br0" timeOffset="242076.3477">1765 14554 1617 0,'-2'19'306'0,"-1"36"-198"15,0 1-35-15,6 16-38 16,1 1-12-16,1-8-12 15,-1-6-2-15,2-18-4 16,-1-11-1-16,1-15 1 16,-2-10 1-16,-1-17 1 15,-3-10 0-15,-2-17-2 16,-2-6-2-16,-1-10-1 16,1-4-1-16,-1-2-1 15,-1-2 1-15,-1 12 0 0,-1 4-1 16,4 18 26-16,-1 9 9 15,5 12 10-15,5 3 4 16,13 3-26-16,9 0-10 16,19-5-9-16,14 0-2 15,11 1 0-15,2 3-18 16,-5 0-61-16</inkml:trace>
  <inkml:trace contextRef="#ctx0" brushRef="#br0" timeOffset="242462.3595">2323 14244 1568 0,'23'10'341'16,"17"7"-74"-16,17 27-110 0,-1 13-31 15,-8 23-47-15,-13 13-13 16,-27 30-28-16,-8 11-13 16,-21 6-16-16,-9-1-3 15,-12-34-14-15,-6-18-21 16,-5-31-71-16,6-16-102 16</inkml:trace>
  <inkml:trace contextRef="#ctx0" brushRef="#br0" timeOffset="276985.4071">3707 14460 1318 0,'-5'0'256'0,"-10"-3"-80"15,-4 3-17-15,-9 0-45 16,1 0-12-16,-1 2-17 16,-4 3-16-16,15 10-32 15,1 3-18-15,6 8-19 16,12 7-2-16,4-2-3 15,6 2 1-15,16-2 1 16,0-8 2-16,6-7 1 16,2-7 0-16,-5-7 2 15,-3-2 1-15,-14-3 4 16,-12-2 0-16,-17 3 0 16,-13 2 0-16,-18 3-2 0,1 7-2 15,0 5-2-15,4 4-1 16,10 11 4-16,2 7 2 15,12 13-1-15,12 4 3 16,15-1-8-16,13-3 0 16,17-14 0-16,1-7 0 15,11-15 1-15,1-2 1 16,2-12 2-16,3-7 1 16,-6-8 2-16,-1-14-1 15,-11-7 3-15,-5-4-1 0,-14-2 0 16,-6 7-1-16,-8 11 26 15,-7 9 8-15,-5 19 12 16,-3 11 9-16,-2 13-27 16,3 11-10-16,7 5-12 15,2-3-6-15,6-6-5 16,5-8-1-16,6-7 0 16,-4-9-21-16,3-6-60 15,-2-10 14-15</inkml:trace>
  <inkml:trace contextRef="#ctx0" brushRef="#br0" timeOffset="277137.0021">4013 14644 1528 0,'-2'-5'349'0,"-5"-6"68"0,6 1-262 15,-1 8-117-15,3 2-17 16,13 9-39-16,-5 5-4 15</inkml:trace>
  <inkml:trace contextRef="#ctx0" brushRef="#br0" timeOffset="277379.6691">4196 14845 1532 0,'0'-1'303'15,"0"0"-69"-15,10 14-85 16,7 8-18-16,10 14-54 16,2 5-18-16,-1-2-28 15,-1-4-9-15,1-15-10 16,-3-8 3-16,2-15 12 16,-2-13 3-16,-2-11-2 15,0-8-4-15,-8-8-32 16,1 1-25-16,-10 3-359 15</inkml:trace>
  <inkml:trace contextRef="#ctx0" brushRef="#br0" timeOffset="277903.0843">4965 14817 1517 0,'0'3'255'0,"-5"9"-95"16,-1 5-23-16,-10 9-13 16,-10 4-17-16,-7 8-32 15,-6-3-31-15,3-8-25 16,2-6-10-16,5-17-4 15,5-5-1-15,6-13-5 16,6-10-4-16,7-6-11 16,5-3-4-16,8 1-10 15,5 7 1-15,9 8 8 16,1 6 4-16,2 13 11 16,5 9 3-16,-2 14 20 15,2 6 7-15,-4 11 9 16,3 1 4-16,-3-8-14 15,-3-7-4-15,3-12-5 16,-3-8-5-16,0-14-8 16,-1-2-1-16,-3-15-1 15,-3-4-3-15,-4-10-3 0,-4-8-5 16,-2 1 0-16,-2 4 0 16,-2 15 3-16,1 12 15 15,2 22 34-15,-1 11 8 16,1 21 8-16,5 4-8 15,0 6-26-15,3-4-16 16,0-6-138-16</inkml:trace>
  <inkml:trace contextRef="#ctx0" brushRef="#br0" timeOffset="286355.9578">6294 15069 1298 0,'1'-6'253'15,"4"-7"-103"-15,2-6-29 16,10-12-26-16,-1-1-1 16,10-4-10-16,3 4 5 15,-1 9-4-15,3 8-11 0,-11 15-22 16,-2 8-10-16,-5 18-19 15,-7 10-8-15,-2 10-8 16,-5 4-1-16,1-2-4 16,0-6 2-16,2-8-2 15,5-7 0-15,4-15 0 16,5-5 1-16,5-12 1 16,3-8 1-16,2-13-2 15,0-1 0-15,-1-3-1 16,-1-4-2-16,5 3-5 15,-2-2-1-15,-8 5 1 16,-5 5 2-16,-14 16 3 16,-6 9 9-16,-6 16 22 15,-1 8 7-15,0 7 3 16,7-2-10-16,8 2-24 16,8 2-5-16,10-8-8 0,5 1-5 15</inkml:trace>
  <inkml:trace contextRef="#ctx0" brushRef="#br0" timeOffset="286819.9301">6956 15146 1551 0,'0'5'301'16,"10"10"-81"-16,8 7-49 15,1 3-56-15,13 4-35 16,3 6-45-16,-5-1-11 16,0 1-27-16,-6-3-25 15,-3-8-63-15,-3-8-109 0</inkml:trace>
  <inkml:trace contextRef="#ctx0" brushRef="#br0" timeOffset="287001.6422">7246 15142 1699 0,'-10'6'392'0,"-16"7"-188"15,0 10-61-15,-8 5-64 16,0 1-22-16,-7 4-29 16,1 3-11-16,6-6-21 15,4-2-23-15,19-11-49 16,5-9 424-16</inkml:trace>
  <inkml:trace contextRef="#ctx0" brushRef="#br0" timeOffset="287509.5887">7725 14705 1469 0,'-9'0'249'0,"-15"2"-34"16,-8 10-33-16,-14 11-36 0,-3 8-26 15,-4 10-65-15,10 8-19 16,18 10-29-16,8 2-8 16,22-1-5-16,7-5-1 15,17-3 3-15,13-5 1 16,11-8-13-16,6-5-21 15</inkml:trace>
  <inkml:trace contextRef="#ctx0" brushRef="#br0" timeOffset="287829.7409">7921 14780 1466 0,'2'0'284'16,"5"0"-24"-16,-6 6-74 15,-5 6-30-15,4 17-61 16,-6 8-19-16,6 16-29 15,-4 2-8-15,-2 1-18 0,4-2-10 16,5-10-9 0,8-4 0-16,7-13-3 0,5-7-12 15,3-13-38-15,4-6-17 16,0-9-77-16</inkml:trace>
  <inkml:trace contextRef="#ctx0" brushRef="#br0" timeOffset="288018.4651">7785 15014 1595 0,'10'0'325'0,"23"1"-120"15,11 1-72-15,16-6-63 16,8 1-29-16,2 2-22 15,-2-2-6-15</inkml:trace>
  <inkml:trace contextRef="#ctx0" brushRef="#br0" timeOffset="288218.0258">8253 14756 1610 0,'21'8'331'16,"12"4"-160"-16,5 16-35 0,1 10-11 16,-15 17-18-16,-11 6-10 15,-18 5-33-15,-15-1-20 16,-13-11-46-16,2-2-33 16,-1-18-340-16</inkml:trace>
  <inkml:trace contextRef="#ctx0" brushRef="#br0" timeOffset="288592.5013">8839 14919 1621 0,'7'0'356'0,"22"1"-142"0,11 2-52 15,22 0-75-15,6-1-36 16,-3-2-53-16,-2 3-30 16,-16-1-90-16</inkml:trace>
  <inkml:trace contextRef="#ctx0" brushRef="#br0" timeOffset="288801.961">8874 15122 1623 0,'22'0'382'15,"18"0"-118"-15,20 0-116 16,6-3-38-16,7 3-54 16,-5 0-21-16,-15-1 84 15</inkml:trace>
  <inkml:trace contextRef="#ctx0" brushRef="#br0" timeOffset="289411.4292">9978 14827 1230 0,'-11'-8'317'16,"-10"-6"-115"-16,-8 6-39 0,-8 0-6 15,-1 10-48-15,-3 8-20 16,-1 11-54-16,4 7-16 15,3 11-22-15,9 7-1 16,19 6 1-16,14 0 3 16,28-3 14-16,7-8 3 15,15-12 13-15,5-8 2 16,5-21-3-16,3-10-2 16,-6-23-7-16,-9-6-1 0,-25-10 27 15,-22-6 17-15,-31-1 9 16,-21-6-1-16,-24 9-39 15,6 11-16-15,9 18-35 16,7 13 325-16</inkml:trace>
  <inkml:trace contextRef="#ctx0" brushRef="#br0" timeOffset="293820.0992">10851 14956 1509 0,'8'2'255'0,"20"2"-58"16,18 3-63-16,34-4-45 16,11-5-18-16,5-4-49 15,1-4-15-15,-18 1-78 16</inkml:trace>
  <inkml:trace contextRef="#ctx0" brushRef="#br0" timeOffset="294056.6649">10954 15097 1538 0,'0'4'249'16,"10"6"-98"-16,14-1-28 15,31-7-4-15,14-2-8 0,17-6-55 16,5-2-20-16,-7 0-19 16,-6 1-31-16,-16 0-131 15</inkml:trace>
  <inkml:trace contextRef="#ctx0" brushRef="#br0" timeOffset="294233.2258">11455 14912 1549 0,'18'4'265'0,"17"13"-117"15,4 5-25-15,-9 3-37 16,-10 8-8-16,-26-2-30 16,-13 2-14-16,-18-1-29 15,-8-4-39-15</inkml:trace>
  <inkml:trace contextRef="#ctx0" brushRef="#br0" timeOffset="294448.0161">11002 14908 1515 0,'-15'4'263'15,"-19"16"-68"-15,-4 9-51 0,8 12-37 16,5 4-18-16,21-1-38 16,14 2-11-16,21-7-17 15,12-3 0-15,18-14 86 16</inkml:trace>
  <inkml:trace contextRef="#ctx0" brushRef="#br0" timeOffset="294967.1555">12089 14983 1613 0,'7'-1'350'0,"16"-4"-119"15,14 1-62-15,27 0-85 16,12-4-23-16,17 3-47 16,6-1 102-16</inkml:trace>
  <inkml:trace contextRef="#ctx0" brushRef="#br0" timeOffset="295475.4132">13157 14896 1297 0,'-21'8'257'0,"-27"8"-94"16,-2-2-2-16,-3-17-15 15,6-6-4-15,12-20-34 16,10-9-28-16,25-8-42 16,8-2-17-16,24 6-7 15,10 9 2-15,17 18 7 16,4 13 4-16,-2 26-3 16,-10 10 3-16,-34 23 18 15,-18 11 3-15,-34 13 0 0,-8 3-6 16,-11-12-25-16,1-10-6 15,7-26-25-15,8-12-12 16,13-24-17-16,9-8-8 16,16-15 15-16,6-1 8 15,25-4 12-15,9 3 1 16,21 7-35-16,6 9-25 0,-2 11-38 16,-2 9-51-16</inkml:trace>
  <inkml:trace contextRef="#ctx0" brushRef="#br0" timeOffset="295853.9269">13344 14729 1415 0,'1'0'250'0,"11"0"2"15,12 2-106-15,16 1-76 16,8-1-10-16,8-1-39 16,0-1-9-16,-10-6-5 0,-5-2 0 15,-15-7 1-15,-9 1-1 16,-10 1 1-16,-6-1-2 15,-10 8-4-15,-3 6 10 16,-2 13 19-16,-1 7 8 16,7 16 9-16,-2 7-9 15,7 15-14-15,1 6-8 16,3 6-6-16,1-2-1 0,4-11-26 16,1-10-19-16,0-13 120 15</inkml:trace>
  <inkml:trace contextRef="#ctx0" brushRef="#br0" timeOffset="296016.7135">13412 14910 1704 0,'10'2'383'0,"27"3"-189"15,16 2-87-15,17-1-33 16,6-1-31-16,-3 1 15 15,-6-2-128-15</inkml:trace>
  <inkml:trace contextRef="#ctx0" brushRef="#br0" timeOffset="296375.553">14207 14673 1683 0,'1'3'360'0,"5"12"-221"15,-7 8-19-15,0 27-61 16,4 10-15-16,-4 11-18 16,5 5-5-16,0-11-9 15,-3-9 4-15,7-14-54 16,-4-16-30-16</inkml:trace>
  <inkml:trace contextRef="#ctx0" brushRef="#br0" timeOffset="296509.3545">14100 14956 1690 0,'9'5'402'0,"8"-3"-137"15,19 3-188-15,14-3-20 16,15-4-50-16,6-4 206 15</inkml:trace>
  <inkml:trace contextRef="#ctx0" brushRef="#br0" timeOffset="296933.3483">14687 14700 1630 0,'7'-9'312'0,"13"-9"-187"16,13 3-12-16,9 8-29 15,16 6-23-15,4 6-47 16,-5 9-9-16,-19 7-4 16,-24 3 2-16,-34 8 2 15,-11 4 0-15,-15 0 0 0,1-5 1 16,15-11-3-16,11-9 0 16,27-11-2-16,16-3 0 15,19-1-1-15,7 6 0 16,3 15-1-16,-9 5-2 15,-25 13 41-15,-15 3 17 16,-35 6 12-16,-13-2 9 0,-18-7-38 16,-2-7-18-16,9-19 131 15</inkml:trace>
  <inkml:trace contextRef="#ctx0" brushRef="#br0" timeOffset="297304.7726">15339 14625 1547 0,'-3'-4'319'16,"-3"0"-74"-16,-1 11-35 16,1 19-91-16,1 13-32 15,-5 15-26-15,2 13-4 16,3 8-16-16,3-2-14 15,13-9-19-15,9-15-4 0,19-14 1 16,6-8-5-16,1-23-48 16,1 0-22-16</inkml:trace>
  <inkml:trace contextRef="#ctx0" brushRef="#br0" timeOffset="297459.6128">15208 14873 1616 0,'4'1'344'16,"9"4"-132"-16,19 0-115 15,12-2-27-15,17-3-36 16,4-5-35-16,-1-4 70 16</inkml:trace>
  <inkml:trace contextRef="#ctx0" brushRef="#br0" timeOffset="297707.7536">15624 14487 1579 0,'7'-19'296'16,"10"-19"-107"-16,13 6-26 15,14 13-30-15,2 7-33 0,-7 14-57 16,-12 11-8-16,-27 12 1 15,-15 8 2-15,-22 9-12 16,-6 3-8-16,1-3-12 16,4-4-3-16,26-10-5 15,12-7-4-15,28-7-33 16,16-6 9-16</inkml:trace>
  <inkml:trace contextRef="#ctx0" brushRef="#br0" timeOffset="298022.7586">16298 14794 1560 0,'10'-3'299'16,"21"-4"-91"-16,6 4-79 15,21 3-63-15,2 1-26 0,-4 7-28 16,-9 4-24-16,-18 4-59 15,-5 1-292-15</inkml:trace>
  <inkml:trace contextRef="#ctx0" brushRef="#br0" timeOffset="298162.8764">16265 14994 1746 0,'3'3'426'16,"6"1"-215"-16,21-5-110 15,17 0-24-15,25 1-34 16,8-1-36-16,3 1 351 16</inkml:trace>
  <inkml:trace contextRef="#ctx0" brushRef="#br0" timeOffset="298544.6487">17232 14684 1518 0,'-17'-10'296'0,"-28"-12"-38"16,2 10-51-16,-4 12-104 15,-4 10-38-15,11 15-51 16,-4 6-10-16,18 15-4 16,8 8 1-16,18 9 4 15,17 2 4-15,23-8 16 16,8-12 8-16,18-20 13 16,5-10 3-16,3-21-11 15,-1-9-8-15,-17-15-12 16,-12-10 1-16,-36-17-1 15,-13-1-3-15,-30-1-7 16,-8 7-6-16,1 20-26 16,4 6 268-16</inkml:trace>
  <inkml:trace contextRef="#ctx0" brushRef="#br0" timeOffset="298912.6743">17871 14742 1635 0,'-1'0'354'0,"8"1"-160"15,15 2-15-15,23-2-61 16,18 2-22-16,26-3-45 15,-20-4-22 1,-34 3-30-16,-1 0-30 0,100-7-105 16</inkml:trace>
  <inkml:trace contextRef="#ctx0" brushRef="#br0" timeOffset="299173.713">18015 14892 1388 0,'2'-3'245'0,"8"-4"-26"15,7 2-26-15,24-3-56 16,16-2-23-16,24 0-57 15,6 3-20-15,2 4-25 16,-13 1-11-16,-17 4-74 16,-7-2-51-16</inkml:trace>
  <inkml:trace contextRef="#ctx0" brushRef="#br0" timeOffset="299835.1266">18538 14662 1639 0,'24'5'332'16,"24"9"-189"-16,2 4-16 16,-10 9-26-16,-11 3-10 0,-27 10-30 15,-11 4-19-15,-25 4-32 16,-9-4-32-16</inkml:trace>
  <inkml:trace contextRef="#ctx0" brushRef="#br0" timeOffset="300133.533">18022 14682 1654 0,'-21'11'363'16,"-17"18"-180"-16,6 13-34 16,15 6-55-16,17 7-18 15,24 2-25-15,15-6-2 16,6-17 53-16,6-7-500 15</inkml:trace>
  <inkml:trace contextRef="#ctx0" brushRef="#br0" timeOffset="309219.135">19430 14347 1458 0,'1'0'275'16,"2"2"-13"-16,-3 20-86 15,4 11-26-15,-7 22-40 16,-4 9-17-16,-4 14-20 15,-2 0-8-15,-3 4-28 16,5-1-11-16,13-11-20 16,4-7-4-16,13-25-3 15,5-6-2-15,2-21-21 16,7-4-28-16,6-11-77 16,-3-10 158-16</inkml:trace>
  <inkml:trace contextRef="#ctx0" brushRef="#br0" timeOffset="309383.8222">19259 14731 1481 0,'14'3'282'0,"12"2"-29"15,25-5-128-15,9 0-30 16,23 0-52-16,2-5-23 15</inkml:trace>
  <inkml:trace contextRef="#ctx0" brushRef="#br0" timeOffset="309727.337">19646 14346 1397 0,'-1'-4'234'0,"2"-12"-59"16,5-1-8-16,13-1-44 15,5-4-4-15,17 8-24 16,8 3-14-16,-1 14-27 15,-8 9-9-15,-22 16-6 16,-17 8 2-16,-26 13 1 0,-9 3-3 16,-3-2-18-16,4-5-7 15,17-15-5-15,13-9 0 16,23-12-2-16,12-5 0 16,18-6 0-16,5 1-18 15</inkml:trace>
  <inkml:trace contextRef="#ctx0" brushRef="#br0" timeOffset="310298.0695">20003 14807 1709 0,'3'0'406'0,"12"-3"-174"16,13-4-50-16,21 4-63 15,17-3-35-15,18 5-54 16,-3-2-12-16,-6 0-26 16,-9 2 45-16</inkml:trace>
  <inkml:trace contextRef="#ctx0" brushRef="#br0" timeOffset="312123.9476">20978 14705 1155 0,'7'-15'355'0,"7"-13"-175"16,-11-2-33-16,-3-1-11 15,-14 1-49-15,-6 6-17 16,-9 9-20-16,-2 8-8 15,-4 12-19-15,-2 6-6 16,5 11-8-16,0 5-4 0,11 0-6 16,7 3-2-16,14 1 0 15,8-6-1-15,13-8 1 16,8-4 0 0,8-13 1-16,1-4 1 0,0-9 2 15,-4-2 2-15,-14-2 0 16,-4 4 0-16,-7 9-1 15,-7 1 1-15,4 15 8 16,-1 8 1-16,-1 11 5 16,6 9 2-16,-2 7-8 15,-2 3 2-15,-11-3 3 16,-10-5 3-16,-9-15 6 16,-7-8-1-16,-6-18-6 15,1-8-7-15,5-17-59 16,10-4-36-16</inkml:trace>
  <inkml:trace contextRef="#ctx0" brushRef="#br0" timeOffset="312573.625">21440 14669 1488 0,'11'5'258'0,"9"-4"-63"16,20 5-91-16,6-6-22 16,14-3-42-16,5 0-19 15,-4-1-69-15,-1 0-55 16</inkml:trace>
  <inkml:trace contextRef="#ctx0" brushRef="#br0" timeOffset="312753.8494">21493 14787 1604 0,'0'3'360'16,"-3"4"-86"-16,17 5-132 16,10-1-31-16,19-3-45 15,13-2-22-15,15-5-22 16,2-1-27-16</inkml:trace>
  <inkml:trace contextRef="#ctx0" brushRef="#br0" timeOffset="313201.84">22433 14526 1446 0,'-9'-8'239'0,"-16"-2"-35"15,-2-1-36-15,-8 14-66 16,-4 4-18-16,0 9-48 16,1 11-19-16,4 4-15 15,7 8-2-15,14 5 3 16,11 4 1-16,24 7 16 16,12 2 13-16,19-10 31 15,11-4 5-15,7-24-10 16,2-12-8-16,-5-22-28 15,-7-11-3-15,-24-19 8 16,-17-8 14-16,-26-5 16 16,-20-1-2-16,-18 6-15 15,-2 8-20-15,1 14-55 16,11 10 317-16</inkml:trace>
  <inkml:trace contextRef="#ctx0" brushRef="#br0" timeOffset="315467.8711">3437 16626 1441 0,'10'9'204'0,"12"5"-63"15,0-11-5-15,2-11-13 16,-6-15 3-16,1-22-37 16,1-8-20-16,-2-19-31 15,11-5-14-15,-8-8-15 16,-7-3-4-16,-8 9-3 16,-12 3 1-16,-5 21-3 15,1 20 3-15,-3 24 2 16,4 17 10-16,2 26 8 15,5 8-2-15,13 23 0 16,10 7-9-16,20 13-5 16,3-2 0-16,13-14-1 0,-1-7 0 15,-7-21 1-15,-3-6-7 16,-18-13-34-16,-8-7-23 16,-15-5 60-16</inkml:trace>
  <inkml:trace contextRef="#ctx0" brushRef="#br0" timeOffset="315613.4751">3706 16496 865 0,'23'-2'354'0,"31"0"-206"15,-1-4-123-15</inkml:trace>
  <inkml:trace contextRef="#ctx0" brushRef="#br0" timeOffset="315793.1112">3426 16240 1428 0,'-14'-9'327'15,"-11"-9"107"-15,12 19-226 16,3 5-68-16,18 9-75 15,10 0-27-15,18 1-24 0,5 3-2 16,13 1-24-16,2-2 34 16</inkml:trace>
  <inkml:trace contextRef="#ctx0" brushRef="#br0" timeOffset="316181.9087">4084 16483 1632 0,'11'1'331'0,"20"6"-196"16,5-7-25-16,3-6-51 15,1-5-24-15,-9-9-22 16,-4-1-4-16,-13-6-4 16,-6 0-4-16,-15-2-1 15,-10 1 0-15,-15 6-1 16,-6 5 1-16,-8 11 1 16,1 6-1-16,14 19 14 15,5 8 5-15,11 16 5 16,8 9-1-16,10 6-9 0,5 3-6 15,14 0-3-15,3-1 0 16,4-11 3-16,-2-7-18 16,-1-16-80-16,-3-9-341 15</inkml:trace>
  <inkml:trace contextRef="#ctx0" brushRef="#br0" timeOffset="316456.7812">4714 16303 1623 0,'-9'22'336'0,"-18"27"-145"16,-7 5-41-16,-4-8-62 16,-7-10-20-16,1-18-49 15,9-8-20-15,6-19-30 16,6-5-7-16,10-13-7 15,4-8 8-15,18 1 21 16,7 3 9-16,15 15 19 16,3 7 15-16,4 18 26 15,8 12 8-15,-4 13-4 16,3 8-9-16,-3-2 336 16</inkml:trace>
  <inkml:trace contextRef="#ctx0" brushRef="#br0" timeOffset="316951.0478">6503 16088 1431 0,'3'3'250'0,"3"7"-14"0,-2 10-20 15,-6 21-36-15,-3 11-30 16,-4 21-59-16,0 5-21 15,6 5-40-15,3 0-12 16,6-12-13-16,9-5-1 16,18-17-3-16,2-16-1 15,13-19-18-15,-1-8-23 16,-6-18 379-16</inkml:trace>
  <inkml:trace contextRef="#ctx0" brushRef="#br0" timeOffset="317127.241">6371 16543 1606 0,'9'3'327'0,"20"-2"-133"16,9 1-33-16,23-4-41 15,12-5-40-15,16 3-40 16,2 1 345-16</inkml:trace>
  <inkml:trace contextRef="#ctx0" brushRef="#br0" timeOffset="317486.5222">6852 16780 976 0,'2'-8'416'0,"11"-11"-221"15,3 3-45-15,-5 0 17 16,-1 4 8-16,-3 12-15 16,-4 5-14-16,-3 16-45 15,2 11-17-15,0 14-24 16,0 3-11-16,-1 4-24 16,5-2-6-16,2-16-36 15,-1-4 145-15</inkml:trace>
  <inkml:trace contextRef="#ctx0" brushRef="#br0" timeOffset="317821.6792">7360 16417 1392 0,'8'-1'255'0,"10"1"5"16,8 1-86-16,20 1-70 16,6 0-30-16,14-2-53 15,3 2-1-15,-7-4-34 16</inkml:trace>
  <inkml:trace contextRef="#ctx0" brushRef="#br0" timeOffset="318025.1334">7389 16574 1660 0,'9'0'347'15,"19"0"-198"-15,15 0-40 16,15-3-32-16,12-2-27 15,1 3-2-15,-6-1 258 16</inkml:trace>
  <inkml:trace contextRef="#ctx0" brushRef="#br0" timeOffset="319371.6084">8152 16156 1497 0,'11'-9'229'16,"20"-11"-108"-16,7 3-9 15,13 8-29-15,-3 4-10 0,-5 15-26 16,-11 13-10-16,-21 14-13 16,-12 6-8-16,-25 6-5 15,-7-4-2-15,-5-13-5 16,6-7-1-16,15-18-1 16,6-9-2-16,17-14-1 15,13-3-1-15,15 3 6 16,9 7 8-16,10 15 15 15,1 8 7-15,-11 16 6 16,-11 4 5-16,-28 10-2 16,-15 8-2-16,-27-3-11 15,-7-1-6-15,-12-14-9 16,-7-12-5-16,10-14-46 16,2-11-24-16,22-14-66 15,16-3-32-15,19-4-76 0,10-1-33 16</inkml:trace>
  <inkml:trace contextRef="#ctx0" brushRef="#br0" timeOffset="319810.3365">9109 16379 1606 0,'-21'2'318'0,"-19"10"-180"15,8 3-22-15,14 4-62 16,9 2-26-16,20 1-10 16,9-4 1-16,18 7 12 15,9-1 7-15,2 0-3 0,-6 0 2 16,-25-1 23-16,-12 3 8 15,-28-5 11-15,-15-1-4 16,-10-14-33-16,-3-8-17 16,12-17-38-16,13-3-29 15,24-8-441-15</inkml:trace>
  <inkml:trace contextRef="#ctx0" brushRef="#br0" timeOffset="320319.7553">10267 16379 1650 0,'8'8'319'15,"15"11"-216"-15,-5 10-27 16,-3 14-4-16,-11-2-13 16,-15-1-20-16,2-5-7 15,-5-13-6-15,8-8-6 16,3-15-11-16,-3-12-4 16,11-13-6-16,5-4-6 0,12-4 1 15,9 2 1-15,4 8 3 16,2 7-1-16,-5 14 3 15,-2 6 4-15,-10 16 16 16,-5 9 12-16,-11 13 6 16,-3 4-1-16,-1 4-9 15,-3-4-18-15,2-8 31 16</inkml:trace>
  <inkml:trace contextRef="#ctx0" brushRef="#br0" timeOffset="320481.4263">10451 15930 1885 0,'-1'4'481'0,"-3"13"-344"0,2 17-53 16,1 14-55-16,4 11 60 15</inkml:trace>
  <inkml:trace contextRef="#ctx0" brushRef="#br0" timeOffset="320890.572">11806 15981 1557 0,'7'8'299'0,"4"13"-79"16,6 16-87-16,-4 20-49 15,1 9-18-15,-1 16-7 0,-10 7-7 16,-3 0-4-16,-2-5-7 16,2-14-28-16,6-15-6 15,11-20-8-15,11-13-12 16,6-20-33-16,3-8-19 15</inkml:trace>
  <inkml:trace contextRef="#ctx0" brushRef="#br0" timeOffset="321051.166">11686 16373 1545 0,'-2'3'280'0,"5"4"-54"15,12 0-93-15,25-4-63 16,18-2-3-16,23-1-52 16,10-3 299-16</inkml:trace>
  <inkml:trace contextRef="#ctx0" brushRef="#br0" timeOffset="321408.6836">12078 16596 1602 0,'16'-10'305'16,"21"-5"-160"-16,7 7-36 15,-2 12-19-15,-1 5-25 16,-15 13-25-16,-6 4 0 0,-20 15 14 16,-14 1-2-16,-14 6-10 15,-14-2-7-15,-9-9-22 16,-1-7-2-16,7-19-6 16,12-6-4-16,19-12-7 15,13-7-7-15,19-3-1 16,12-2-2-16,15 2-2 15,2 5-9-15,3 11-55 16,-4 4-46-16</inkml:trace>
  <inkml:trace contextRef="#ctx0" brushRef="#br0" timeOffset="321669.7634">12653 16416 1499 0,'19'-3'251'0,"16"2"-70"0,10-1-125 16,9-2-2-16,5 1-84 16</inkml:trace>
  <inkml:trace contextRef="#ctx0" brushRef="#br0" timeOffset="321829.4211">12618 16592 1580 0,'7'1'315'0,"19"-1"-83"15,9 5-127-15,20-5-45 16,9 1-18-16</inkml:trace>
  <inkml:trace contextRef="#ctx0" brushRef="#br0" timeOffset="322113.9159">13206 16492 1796 0,'17'2'421'0,"16"3"-296"16,9 2-64-16,16-4-33 15,3 1-16-15</inkml:trace>
  <inkml:trace contextRef="#ctx0" brushRef="#br0" timeOffset="322591.0287">13738 16280 1543 0,'3'-7'286'0,"1"-7"-60"15,17 4-119-15,9 0-9 0,11 5-38 16,9 3-21-16,-4 6-28 15,-4 6-4-15,-19 6 1 16,-17 7-2-16,-20 2-1 16,-10 2-1-16,-7 2-10 15,0-7-7-15,7-8-15 16,6-10-8-16,17-7 4 16,8-4 5-16,19 2 12 15,5 5 9-15,8 12 10 16,-1 9 9-16,-6 12 12 15,-6 6 10-15,-26 8 4 16,-12-1-2-16,-26-4-3 16,-14-4-2-16,-14-18 1 15,2-10-4-15,9-20-6 16,8-11-19-16,25-11-46 16,14-2 46-16</inkml:trace>
  <inkml:trace contextRef="#ctx0" brushRef="#br0" timeOffset="323040.3928">14966 16342 1197 0,'-19'0'305'16,"-13"1"-158"-16,-13 5-24 15,-2 3 21-15,5 6-19 16,5 1-19-16,20 3-33 16,9 0-8-16,21 3 0 15,13 3 9-15,13 5 30 0,4 4 15 16,-11-1-15-16,-13 4-11 15,-28-7-35-15,-19-4-17 16,-18-17-45-16,0-10 118 16</inkml:trace>
  <inkml:trace contextRef="#ctx0" brushRef="#br0" timeOffset="387367.9281">6285 17129 1522 0,'32'0'217'15,"21"-4"-137"-15,46 6-76 16,24 5-2-16,48-1 1 0,27-1-1 15,36 1-10 1,17-3-5-16,16-3-3 0,6-3-1 16,-81-12 9-1,-97 8 6-15,2 0 7 16,273-24 18-16,-55-7 42 0,-37 5 16 16,-186 26-3-16,-38 7-19 15,-61 21-37-15,-31 5-14 16,-64 11-48-16,-32-1-19 15,-37 1-10-15,-10-2 0 16,-5 0 43-16,8-2 17 0,15-1 30 16,15-4 15-16,55-6 22 15,30-3 13-15,65-9 14 16,35-2 7-16,50-6-2 16,8-2-11-16,20 3-36 15,-7 0-11-15,-18 3 12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41:43.6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19996 3542 1549 0,'0'-4'271'15,"-4"4"-121"-15,-2 7-43 16,2 13-38-16,-1 12-16 0,5 18-20 16,-1 4-11-16,5 3-16 15,0-4 0-15,7-9-42 16,-2-9-49-16,1-14-223 15</inkml:trace>
  <inkml:trace contextRef="#ctx0" brushRef="#br0" timeOffset="234.6001">20147 3585 1564 0,'0'-2'313'16,"0"-2"-97"-16,1 7-97 15,-1-3-28-15,0 0-39 0,0 28-10 16,7 38-14-16,-3-23-7 16,3 6-8-16,1 0-3 15,2-6-35-15,0-5-39 16</inkml:trace>
  <inkml:trace contextRef="#ctx0" brushRef="#br0" timeOffset="877.3858">19666 2921 825 0,'-2'-15'483'0,"-5"-13"-260"16,11 0-102-16,4-1 8 15,10 3-8-15,4 5-7 16,2 8-31-16,2 10-8 15,-5 13-28-15,-2 7-12 16,-8 20-15-16,1 8-5 16,-2 5-7-16,-1 3-1 0,3-6-3 15,0-4-1-15,3-9 0 16,4-6-1-16,4-12 1 16,-2-8 0-16,-3-12-2 15,3-8 0-15,-3-11-4 16,2-5-7-16,-2-10-13 15,-3-1-1-15,-4-7 4 16,-3 1 7-16,-5 7 13 16,0 5 3-16,-3 8 2 15,-4 7 3-15,2 13 2 16,-1 5 0-16,2 15 0 16,0 7-6-16,1 12-1 15,2 6-1-15,4 7-2 16,3 3 1-16,3-2-39 15,3-1-53-15</inkml:trace>
  <inkml:trace contextRef="#ctx0" brushRef="#br0" timeOffset="1225.8532">20297 3000 1428 0,'4'0'228'0,"10"2"-48"15,4 8-67-15,8 10-70 16,-2 1-9-16,0 9-22 16,-5 0-6-16,-3 2-42 15,-3 1-46-15</inkml:trace>
  <inkml:trace contextRef="#ctx0" brushRef="#br0" timeOffset="1416.4438">20514 2987 1357 0,'-9'0'271'0,"-9"2"2"16,3 11-126-16,-1 4-32 15,-9 11-51-15,-2-3-22 0,-5 10-31 16,-3 0-7-16,11-1-68 16,6-4-157-16</inkml:trace>
  <inkml:trace contextRef="#ctx0" brushRef="#br0" timeOffset="1807.9652">20563 3439 1341 0,'3'6'223'16,"4"4"-97"-16,2-2-10 16,1-5-11-16,-2-5-13 15,0-9-20-15,-4-6-2 16,-1-7-3-16,-3-7-12 0,-1-4-25 15,1-7-11-15,1 3-13 16,5 3-5-16,4 10-1 16,4 3-19-16,3 9-67 15,1 5-84-15</inkml:trace>
  <inkml:trace contextRef="#ctx0" brushRef="#br0" timeOffset="1986.529">20565 3363 1514 0,'6'-2'258'0,"9"-4"-91"15,3 1-74-15,14-3-56 0,2 0-37 16</inkml:trace>
  <inkml:trace contextRef="#ctx0" brushRef="#br0" timeOffset="2482.7874">21086 2729 1437 0,'-12'-1'217'0,"-14"1"-77"0,-5 4-9 16,-1 16-44-16,-4 6-24 16,5 15-34-16,2 6-10 15,10 3-13-15,8 0-5 16,15-2-2-16,8-5-1 16,16-6 0-16,4-1-16 15,6-11-44-15,0-4-44 0</inkml:trace>
  <inkml:trace contextRef="#ctx0" brushRef="#br0" timeOffset="2779.4712">21277 2751 1417 0,'2'-1'225'0,"2"1"-61"16,0 4-29-16,-4-4-61 15,1 12-16-15,0 52-17 16,-7-23-2-16,-2 5-2 16,0 1-5-16,6-3-13 0,2-4-8 15,8-10-6-15,6-3-1 16,7-9-1-16,3-4-2 15,2-6-16-15,-4-8-29 16,2-3-79-16,-6-6-125 16</inkml:trace>
  <inkml:trace contextRef="#ctx0" brushRef="#br0" timeOffset="2994.5766">21134 2969 1461 0,'1'4'237'16,"4"-1"-60"-16,15-2-92 16,7-1-21-16,13-5-35 15,6 0-13-15,4 0-8 16,-4 0-20-16,-5-2-163 15</inkml:trace>
  <inkml:trace contextRef="#ctx0" brushRef="#br0" timeOffset="3275.0777">21546 2781 1381 0,'7'-3'229'16,"12"2"-70"-16,0 2-21 15,11 9-37-15,5 5-24 16,3 9-24-16,2 6-11 0,-9 7-23 16,-6 1-1-16,-23 11 6 15,-13 3 3-15,-17 4 9 16,-9-2 2-16,1-10-14 15,4-9-4-15,12-11-34 16,6-4 360-16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44:53.9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22283 12200 1269 0,'0'-8'268'15,"8"-5"-125"-15,8-7-43 16,11-5-6-16,14-3-12 16,-7-1-14-16,6 5-13 15,-7 7-3-15,-12 15-14 16,-1 9-3-16,-16 12-3 15,-4 12-2-15,-4 11 2 16,-3 3-2-16,2 8-11 16,4-4-4-16,3-6-5 0,6-7 0 15,7-20 2-15,3-10 3 16,4-21 5-16,2-10 1 16,-1-15-1-16,-3-5-2 15,-5-2-6-15,-4-4-3 16,-5 6-6-16,0 7-1 15,-6 15-3-15,0 13-3 16,-7 14-3-16,-3 12-1 0,1 16 0 16,0 3 2-16,4 15 2 15,5 1 3-15,10 1-15 16,8-5-26-16</inkml:trace>
  <inkml:trace contextRef="#ctx0" brushRef="#br0" timeOffset="464.6907">23117 11911 1383 0,'-12'9'250'16,"-9"1"-53"-16,-9 15-56 16,0 6-30-16,-4 9-40 15,7 8-10-15,6 5-10 16,5 1-2-16,21 5-18 15,5-7-6-15,21-5-14 16,4-5-7-16,4-16-58 16,4-6-72-16</inkml:trace>
  <inkml:trace contextRef="#ctx0" brushRef="#br0" timeOffset="809.9947">23292 12001 1279 0,'1'2'292'0,"1"0"-73"0,-4 8-74 16,-7 4-24-16,-2 11-34 16,-1 8-2-16,0 4-20 15,4 1-9-15,8 0-12 16,8-4-18-16,14-5-13 16,5-4-4-16,1-11-3 15,2-3-1-15,-5-7-6 16,1-5-18-16,-3-4-58 15,-1-5-51-15</inkml:trace>
  <inkml:trace contextRef="#ctx0" brushRef="#br0" timeOffset="1019.2057">23119 12184 1468 0,'8'-3'222'16,"16"-1"-103"-16,10-3-22 15,15 1-48-15,2-1-23 16,-5 0-18-16,0 4-2 16,-13 1-75-16,-1 2-82 15</inkml:trace>
  <inkml:trace contextRef="#ctx0" brushRef="#br0" timeOffset="1185.6586">23525 12045 1427 0,'13'-3'272'15,"6"-5"-11"-15,7 8-85 16,7 11-21-16,0 15-61 16,-1 8-8-16,-17 13-21 15,-15-2-11-15,-22 8-7 16,-5 3-8-16,-10-2-98 15,0-2 400-15</inkml:trace>
  <inkml:trace contextRef="#ctx0" brushRef="#br0" timeOffset="1937.7725">23787 16655 1478 0,'5'0'248'0,"0"3"-75"16,4 12-43-16,-7 6 5 15,-5 13-39-15,-4 6-28 16,-7 14-36-16,4 3-12 0,6 1-13 16,5-5-3-16,10-13-2 15,6-3 0-15,6-16 3 16,-3-5-17-16,8-14-70 15,-4-6-70-15</inkml:trace>
  <inkml:trace contextRef="#ctx0" brushRef="#br0" timeOffset="2148.2626">23601 16917 1617 0,'2'-4'325'15,"4"-2"-131"-15,16-2-75 0,13 1-13 16,21 0-6-16,5-1-30 16,0 7-48-16,-2 1 367 15</inkml:trace>
  <inkml:trace contextRef="#ctx0" brushRef="#br0" timeOffset="29885.9741">19818 14495 1306 0,'-2'-1'218'0,"-4"-5"-149"15,0 1-27-15,-2 0-19 16,-3-2 2-16,0 0 17 15,-2 0 6-15,2 9 10 16,0 1-1-16,1 10-31 16,2 7-12-16,5 4-12 15,3 0-2-15,6 3-1 16,5-7 0-16,5-9 1 16,4-2 1-16,5-9 4 15,2-4 7-15,3-3 14 0,-4-6 8 16,-6-5 8-16,-7-2 6 15,-12-6 3-15,-6-3-5 16,-9 1-12-16,-2-1-15 16,-9 5-13-16,-2 6-3 15,-3 12-3-15,-1 8-3 0,6 13-2 16,4 5-1-16,7 2-2 16,6 4 0-16,8-4 1 15,5 2-2-15,10-2 4 16,5-5 1-16,8-4 3 15,4-4 5-15,3-2 11 16,-2 0 4-16,-5-6 4 16,-8-3-1-16,-13-6 5 15,-3-4 0-15,-11 0-1 16,-3-3-4-16,-5-5-32 16,-5 2-6-16</inkml:trace>
  <inkml:trace contextRef="#ctx0" brushRef="#br0" timeOffset="30840.4393">22382 13110 713 0,'-8'-3'378'16,"-8"2"-107"-16,-4-1-180 16,1 2-62-16,1 5-5 0,5 1-20 15,1 3 0-15,5 5 13 16,3-2 5-16,5 1 4 16,3 5-1-16,9-3-7 15,5 0 2-15,7-3 19 16,-1-2 9-16,-3-10 10 15,-2-5 9-15,-3-9 17 16,0-2 5-16,-2-1 2 16,-13-4 7-16,-5 3-18 15,-4 1-10-15,-11 2-12 16,4 6-10-16,-12 0-22 16,-3 2-7-16,-5 5-17 15,3 2-3-15,8 11-3 16,3-1-2-16,12 7-3 15,5 2-1-15,13 3 1 16,14 0 0-16,24-5 6 0,1-6 19 16,13-10 373-16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8:55:46.3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19496 2695 1094 0,'3'-8'363'0,"3"-8"-211"16,0 0 9-16,-4 1-11 16,-5-1-9-16,-6 3-17 15,-10 3-13-15,-10 3-33 16,-2 8-19-16,-11 14-34 16,4 8-13-16,7 20-13 15,6 4-5-15,19 13-2 16,8 6-1-16,21-6 4 15,14-4 2-15,13-17 3 0,1-16 1 16,8-18 4-16,-5-10 2 16,-6-26 15-16,-3-4 12 15,-22-17 20-15,-13-7 11 16,-27-1-14-16,-15 3-13 16,-18 17-29-16,2 9-8 15,5 22-51-15,6 5-45 16,22 9-138-16,6 1-273 0</inkml:trace>
  <inkml:trace contextRef="#ctx0" brushRef="#br0" timeOffset="289.878">19805 2564 1647 0,'5'1'350'0,"10"7"-180"0,8 8-45 15,12 17-51-15,7 2-17 16,-2 13-23-16,-4-1-8 15,0 2-11-15,-7 2-10 16,1-15-52-16,-2-6-41 16,-4-19-214-16</inkml:trace>
  <inkml:trace contextRef="#ctx0" brushRef="#br0" timeOffset="510.2884">20224 2623 1494 0,'-12'-3'299'16,"-8"1"-31"-16,-9 8-84 15,-9 3-31-15,-3 12-56 16,0 2-20-16,-3 13-28 16,-2 9-17-16,-4 8-24 15,8 4-3-15,8-5-40 16,14-2-28-16,17-17-61 15,3-4-48-15</inkml:trace>
  <inkml:trace contextRef="#ctx0" brushRef="#br0" timeOffset="800.0578">20365 2647 1202 0,'4'-3'305'0,"10"-4"-148"16,-8 5-53-16,3 11 1 16,-1 4 5-16,-1 9 0 0,0 13 8 15,-2 3-9-15,5 14-26 16,-4 4-13-16,-1 1-29 15,2-3-13-15,-7-13-15 16,0-7-2-16,4-12-5 16,-3-6-21-16,4-7 380 15</inkml:trace>
  <inkml:trace contextRef="#ctx0" brushRef="#br0" timeOffset="1396.2748">21358 2820 1318 0,'2'-14'246'0,"2"-23"-102"16,-2 1-6-16,0 4-23 16,-1 3-12-16,-2 11-1 15,-3 4 1-15,1 9-19 16,-2 2-18-16,4 11-31 16,-1 5-12-16,3 10-13 15,1 9-1-15,6 12-4 16,3 7-1-16,-3 7-1 15,2 2 1-15,-3-8 1 16,-3-4 0-16,-4-14 4 16,-2-5 1-16,-5-6 1 15,-2-6 3-15,-2-8 3 16,-4-4-1-16,-6-7-4 0,5-2-3 16,6 0-9-16,7-4-4 15,13 1-4-15,6 0 0 16,8 1 3-16,6 4-1 15,1-3-23-15,1 5-23 16,5 0-112-16</inkml:trace>
  <inkml:trace contextRef="#ctx0" brushRef="#br0" timeOffset="1826.4945">21951 2786 1190 0,'-1'-11'322'0,"-7"-11"-141"16,-1 0 8-16,-9 1-22 15,-7 3-18-15,-5 2-36 16,-6 4-24-16,-2 10-46 16,-1 3-11-16,0 12-22 15,3 5-6-15,9 10-5 0,7 5-3 16,13 15-1-16,6 0 0 16,9 7 2-16,7-2 2 15,11-10 1-15,8-5 0 16,8-15 1-16,4-7 1 15,5-17 0-15,1-9 3 16,-9-18 5-16,-6-6 4 16,-21-16 6-16,-7-5 1 15,-19 0-5-15,-5 1-4 0,-7 16-35 16,-7 11-29-16</inkml:trace>
  <inkml:trace contextRef="#ctx0" brushRef="#br0" timeOffset="2457.3561">22426 2532 1450 0,'1'9'197'16,"4"13"-104"-16,-3 3-11 0,-1 1-7 16,-2-2-10-16,1-5-17 15,1-5-18-15,4-10-12 16,5-4-3-16,1-11-2 16,2-6 0-16,3-7-4 15,-3-5-2-15,1 0-3 16,-1 6 1-16,-2 6 19 15,1 6 9-15,-3 11 16 16,-1 0 6-16,-1 12-5 16,-4 1-8-16,1 4-11 15,-1 1-10-15,1-5-13 16,0 2-3-16,3-7-2 16,5-4-1-16,-1-3-1 15,3-8-1-15,2-5-4 16,-1 3-1-16,1-5 2 15,1 2 0-15,-2 1 3 16,-2 3 0-16,-3 6 0 0,1 8 2 16,-3 7 5-16,0 7 0 15,0 3 1-15,2-2-3 16,-3 0-52-16,-1-5-49 16</inkml:trace>
  <inkml:trace contextRef="#ctx0" brushRef="#br0" timeOffset="2740.3969">22397 2906 1500 0,'1'2'248'0,"8"2"-67"16,9 0-45-16,19-3-11 16,11-2-10-16,18-7-36 15,5-1-16-15,2-2-26 16,-4-1-11-16,-10-4-16 16,-10 1-2-16,-14 4-6 15,-8 0-8-15,-18 11-40 16,-1 3-36-16</inkml:trace>
  <inkml:trace contextRef="#ctx0" brushRef="#br0" timeOffset="3189.3904">22642 3208 1444 0,'-17'-3'255'16,"-11"0"-36"-16,-2 3-78 16,3 4-21-16,3 8-39 15,4 0-17-15,10 3-22 16,2 4-9-16,15 4-9 16,9 2-3-16,12 2-9 15,5 4 1-15,3-1-2 16,-2-4-1-16,-9 0 3 15,-9-8 2-15,-16-2 12 0,-11-1 8 16,-14-6 3-16,-6 4-3 16,-11-13-19-16,1-2-15 15,6-5-57-15,10-5-21 16</inkml:trace>
  <inkml:trace contextRef="#ctx0" brushRef="#br0" timeOffset="3743.7182">22826 3142 1377 0,'0'-11'257'0,"6"-5"-43"16,8-1-56-16,2-2-18 15,8 5-32-15,-1 6-16 0,-2 8-32 16,-2 5-19-16,-8 9-22 15,-4 1-6-15,-9 6-6 16,-2 6-1-16,-10 2-4 16,-3 0-2-16,1-4-5 15,-4-4 0-15,10-9 1 16,7-3 3-16,7-5 1 16,7-1 1-16,10-6-1 15,4 0 10-15,16-3-45 16,6-2 416-16</inkml:trace>
  <inkml:trace contextRef="#ctx0" brushRef="#br0" timeOffset="4077.6938">23665 2217 1435 0,'-1'-3'275'16,"1"-4"-11"-16,-2 8-104 15,2-1-27-15,0 7-67 16,0 23-22-16,3 73-16 16,3-28-8-16,0 11-6 15,0-2 0-15,-1-6-14 16,0-4-32-16,3-7-122 16</inkml:trace>
  <inkml:trace contextRef="#ctx0" brushRef="#br0" timeOffset="4395.047">23745 3210 1580 0,'-1'-2'404'0,"2"-1"22"16,-1 2-165-16,0 1-154 15,0 0-41-15,0 0 240 16</inkml:trace>
  <inkml:trace contextRef="#ctx0" brushRef="#br0" timeOffset="6210.1067">19325 3424 953 0,'-4'2'428'16,"-4"1"-264"-16,19 4-60 16,13-5 2-16,33-3-27 15,31-2-6-15,53-5-41 16,14 1-16-16,22 7-11 15,-10-1-2-15,-37 5 1 16,-16 3 0-16,-40 2 25 16,-17-1 14-16,-25-2 16 15,-15-5 13-15,-13-2-24 16,-6-4-12-16,-10-2-57 16,1 4-64-16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7:24:25.8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10531 7433 1356 0,'0'-7'180'16,"5"-10"-142"-16,9-2-17 15,14-11-6-15,10-2 5 16,15-3 10-16,5 2 7 16,7 6 3-16,1 4-6 15,4 9-9-15,6 5-7 16,12 9-3-16,3 9 1 0,1 10 4 16,2 0 6-16,-7 8 1 15,3-4 0-15,-2-10-5 16,-3-8-5-16,-10-23 0 15,-8-12 7-15,-12-22-69 16,-11-15-66-16</inkml:trace>
  <inkml:trace contextRef="#ctx0" brushRef="#br0" timeOffset="628.8872">11997 7147 1026 0,'-7'9'368'15,"-6"6"-245"-15,10 2-82 16,3 0-16-16,10-4-20 15,10-3 7-15,12 0 20 16,9-7 14-16,11 1 18 16,1 1-4-16,-3 2-7 0,2 5 0 15,0 4-12-15,3 1-6 16,11 2-8-16,4-5-7 16,12-11-8-16,-1-4-1 15,2-18-1-15,-3-2-1 16,-16-6 1-16,-4 2-7 15,-16 14-14-15,-11 10-10 16,-6 11-44-16,-6 10-51 0</inkml:trace>
  <inkml:trace contextRef="#ctx0" brushRef="#br0" timeOffset="1722.5427">11860 6387 1060 0,'-6'2'349'0,"-2"5"-231"16,-3 14-66-16,-7 1-13 0,-3 15-15 15,1 2-4-15,-8 6-15 16,3 3-3-16,3-2-1 16,0-2-1-16,6-13 0 15,9-8 0-15,7-9 2 16,2-9 1-16,11-17 2 16,-3-5 0-16,9-21 0 15,1-8-2-15,5-6-1 16,0-5-1-16,-7 2 4 15,-4 1 7-15,-5 9 18 16,-3 10 9-16,-5 18 6 16,-1 9-5-16,-4 15-23 15,-3 7-13-15,2 10-9 16,3 6-1-16,2 5 1 16,8 5 0-16,7 0-2 15,2 1 0-15,11 0 2 0,5-4 2 16,8 0 1-16,4-5 2 15,1-9 2-15,-5-2 0 16,-7-6 2-16,-7 0-1 16,-16 1 9-16,-12-2 4 15,-22-1 3-15,-14-4 3 16,-17-5-6-16,-10-1-3 16,0-7-6-16,1-1-2 15,17-1-5-15,5-1-4 16,22 5-28-16,7 0-66 0</inkml:trace>
  <inkml:trace contextRef="#ctx0" brushRef="#br0" timeOffset="2164.0637">12229 6575 1136 0,'1'-2'330'0,"5"-2"-218"15,4 3-12-15,3 9-31 16,2 6-22-16,6 11-9 15,0 4-4-15,6 6-13 16,3-2-3-16,-2-5-7 16,-2-2-1-16,-1-6-43 15,0-3-33-15,-6-8-102 16</inkml:trace>
  <inkml:trace contextRef="#ctx0" brushRef="#br0" timeOffset="2412.9586">12552 6554 942 0,'-7'-2'409'0,"-4"-1"-260"15,-7 10-82-15,-4 5-15 16,-9 9-15-16,-5 5-5 15,-3 4-10-15,0 5-6 16,6-1-7-16,7-1-4 16,3-8-3-16,4-2-2 15,10-10-5-15,2-4-29 16</inkml:trace>
  <inkml:trace contextRef="#ctx0" brushRef="#br0" timeOffset="9230.9881">14800 7308 1089 0,'-1'-3'316'0,"-2"-10"-225"16,4-1-38-16,7-14-8 15,6-2 5-15,5-6 8 16,5-3 0-16,8 10-4 16,1 2 2-16,5 17-14 15,-2 8-10-15,4 19-19 16,1 8-5-16,1 7-5 0,-2 1 0 16,-2-9-1-16,-3-6 0 15,-4-14 2-15,-4-7 3 16,-7-13-17-16,-6-6-26 15,-10-9-129-15</inkml:trace>
  <inkml:trace contextRef="#ctx0" brushRef="#br0" timeOffset="9779.6692">15352 7132 976 0,'3'-6'393'15,"2"-9"-248"-15,2 1-39 16,0 0-11-16,2 3-14 15,-1 3-19-15,1 3-11 16,4 10-19-16,1 5-8 16,2 13-10-16,2 5-3 0,-3 7-4 15,-3 4-2-15,-4-10-2 16,4-3 0-16,0-10 0 16,2-9 1-16,9-7 3 15,-2-6 1-15,2-12-1 16,5-1 0-16,-2-3-16 15,3-2-16-15,3 8-41 16,-4 3-17-16,-4 13-18 16,-5 6 2-16,-3 8-21 15,-2 3-22-15</inkml:trace>
  <inkml:trace contextRef="#ctx0" brushRef="#br0" timeOffset="10543.4608">15308 6302 1291 0,'-14'-2'266'0,"-16"4"-98"16,-4 7-13-16,-4 17-47 15,-3 10-27-15,7 14-41 16,3 2-19-16,19-3-22 15,13-7-6-15,21-10-1 16,9-6 0-16,13-13 4 16,5-3 2-16,5-10-33 15,0-1-29-15,-8-9-116 16,-3 1-71-16</inkml:trace>
  <inkml:trace contextRef="#ctx0" brushRef="#br0" timeOffset="10738.9333">15106 6567 1273 0,'-5'2'254'16,"-5"5"-142"-16,7-5-1 15,12 1-18-15,4-5-11 16,14-3-36-16,6-6-10 15,6-8-40-15,6-2-76 0</inkml:trace>
  <inkml:trace contextRef="#ctx0" brushRef="#br0" timeOffset="11088.0602">15664 6055 1121 0,'-1'-8'375'0,"-3"-7"-183"16,1 8-56-16,3 9-11 15,-2 13-58-15,1 9-22 16,4 21-18-16,1 8-7 16,10 18-8-16,-2 4-4 15,4-4-43-15,3-3-39 0,-2-21-176 16</inkml:trace>
  <inkml:trace contextRef="#ctx0" brushRef="#br0" timeOffset="11321.4724">15822 5943 1312 0,'-5'-1'287'15,"-4"1"-2"-15,4 16-185 16,-1 11-29-16,6 18-31 16,3 6-6-16,9 13-9 15,4 7-6-15,3 5-9 16,-1-5-3-16,3-11-23 16,-3-15-17-16,-2-18-61 15,-1-8-61-15</inkml:trace>
  <inkml:trace contextRef="#ctx0" brushRef="#br0" timeOffset="11729.8025">15653 5986 1486 0,'4'-16'227'0,"5"-25"-95"16,9 9-7-16,12 2-44 15,5 5-22-15,14 19-40 16,5 7-11-16,2 24-9 16,-7 13-4-16,-17 20-35 15,-14 8-32-15,-23 4-63 16,-10 0 4-16,-11-12 40 15,-3-7 35-15,2-20 56 16,2-10 13-16,7-21 10 16,3-10 7-16,12-11 20 15,7-4 11-15,16 3 15 16,13 5 6-16,11 12-25 0,5 9-17 16,2 14-22-1,-5 10-6-15,-8 7-5 0,-7 3-1 16,-8-5 1-16,-1-5-15 15,-6-7-108-15</inkml:trace>
  <inkml:trace contextRef="#ctx0" brushRef="#br0" timeOffset="98228.8398">21346 13762 1301 0,'23'-9'204'16,"15"-9"-152"-16,6-21-21 15,-4-10 7-15,-12-23 29 16,-5-8 14-16,-14-19 18 15,-2-14 5-15,-7-20-20 16,-6-10-21-16,-2-27-36 16,-1-3-13-16,-5-10-12 15,0-8-1-15,-3 14 1 16,-3 2 3-16,6 9 16 16,4 11 5-16,16 17-4 15,8 9-3-15,12 19-19 16,8 15-8-16,-1 15-63 15,0 12-71-15</inkml:trace>
  <inkml:trace contextRef="#ctx0" brushRef="#br0" timeOffset="98783.6654">21529 10917 627 0,'-13'1'301'0,"-6"8"-93"0,3 2-68 16,6-6-27-16,3 3-37 15,7-3-19-15,4-4 3 16,4-1-10-16,7-1 1 16,5-12-10-16,-1-3-9 15,5-12-12-15,-1-1-5 16,-5 2 18-16,-3 1 19 0,-10 15 23 15,0 5 9-15,3 16-11 16,3 14-6-16,9 12-29 16,6 4-11-16,8 0-55 15,2-8-94-15</inkml:trace>
  <inkml:trace contextRef="#ctx0" brushRef="#br0" timeOffset="99760.3193">20972 9554 1225 0,'-1'8'280'16,"-5"16"-158"-16,-1 10-12 16,-5 13-38-16,-7 5-17 15,-4 2-34-15,0-2-6 0,3-14-8 16,8-4-1-16,11-15-3 15,1-11 0-15,9-10 1 16,0-12 1-16,4-17-2 16,1-6 0-16,-1-13-2 15,6-1 0-15,-3 2 0 16,0 0 1-16,-3 11 0 16,-5 8 11-16,-8 13 14 15,-2 6 3-15,-4 11 2 16,0 5-10-16,4 12-17 15,3 2-4-15,7 8-3 16,4 3-1-16,8 5 0 16,5 0 1-16,6-2-1 15,3-2 1-15,-3-3 0 16,-1-2 1-16,-16-2 1 16,-8-4 3-16,-10-2 2 0,-11 0 3 15,-16-5 1-15,-2 0 2 16,-9-2-1-16,0-4-2 15,8-5-5-15,3-2-2 16,13-5-13-16,5-5-26 16,18 2-113-16</inkml:trace>
  <inkml:trace contextRef="#ctx0" brushRef="#br0" timeOffset="100061.7088">21325 9674 1461 0,'8'0'250'16,"2"1"-38"-16,13 9-118 16,5 6-25-16,-3 7-35 15,8 9-12-15,-6 3-15 16,1 1-13-16,0-1-61 0,-5-7-44 16,-4-9-174-16</inkml:trace>
  <inkml:trace contextRef="#ctx0" brushRef="#br0" timeOffset="100267.3933">21571 9663 1104 0,'-7'1'369'16,"-11"8"-193"-16,2 6-10 0,-6 9-27 15,-1 3-26-15,-6 9-40 16,-4-2-18-16,0-2-34 15,1 0-9-15,9-11-12 16,8-7-5-16,8-7-72 16,6-7-69-16</inkml:trace>
  <inkml:trace contextRef="#ctx0" brushRef="#br0" timeOffset="100731.9197">21266 9487 1523 0,'2'-5'240'0,"11"3"-136"16,8-3-16-16,17 5-39 16,7 5-16-16,9-2-16 15,3 2-6-15,-6 0-7 16,-3-5-4-16,-15 3-10 15,-7 2-8-15,-15-5-22 16,-5 0-5-16,-11-13 9 16,-5-4 8-16,-3-4 24 15,0 0 6-15,7 6 15 16,1 5 8-16,5 10 14 16,3 2 4-16,3 13-6 15,-1 7-5-15,-3 4-15 16,-1 1-4-16,2-1-45 15,-1-6-81-15</inkml:trace>
  <inkml:trace contextRef="#ctx0" brushRef="#br0" timeOffset="101094.838">21828 9650 1396 0,'5'1'232'16,"8"2"-67"-16,12 1-75 16,5-4-22-16,2 0-43 15,0-3-12-15,-6 2-10 16,2 1-13-16,-4-1-148 15</inkml:trace>
  <inkml:trace contextRef="#ctx0" brushRef="#br0" timeOffset="101315.9456">21851 9789 1301 0,'0'0'270'0,"15"0"-63"16,1 0-20-16,13-1-53 15,9 0-8-15,1 1-58 16,1-1-18-16,-1 1-45 16,-4 0-32-16</inkml:trace>
  <inkml:trace contextRef="#ctx0" brushRef="#br0" timeOffset="103479.3996">22530 9256 905 0,'-14'2'462'0,"-16"6"-266"15,2 7-29-15,-10 17-32 16,5 13-7-16,3 17-46 16,2 10-16-16,28 8-32 15,6 4-16-15,25-4-13 16,5-7-3-16,4-17-48 15,0-12-52-15</inkml:trace>
  <inkml:trace contextRef="#ctx0" brushRef="#br0" timeOffset="104018.2582">22802 9454 1016 0,'0'-3'400'0,"-4"-3"-243"16,-4 3-39-16,-3 3-49 16,-7 0-22-16,-3 2-28 15,-1 3-8-15,-1-7-6 16,1 3-2-16,6-2-3 16,1-7 0-16,6 8-4 15,4-4-1-15,2 8 1 16,2 7 0-16,0 6 1 15,2 6 2-15,0 2 0 16,1 1 0-16,1-2 0 16,-2-5 1-16,3-7 1 0,0-5 1 15,2-8 0 1,2-6 0-16,7-1-1 0,3 0-1 16,15 6-2-16,4 1 1 15,5 6-1-15,0 10 2 16,-15 9 2-16,-6 6 4 15,-21 8 7-15,-8-8 1 16,-20 3 2-16,-7-5-3 16,-11-17-23-16,0-4-41 0</inkml:trace>
  <inkml:trace contextRef="#ctx0" brushRef="#br0" timeOffset="104468.7709">23092 9494 767 0,'-12'-6'501'0,"-10"-1"-255"16,-5 1-127-16,1 5 3 16,1 9-40-16,7 4-14 15,5 10-39-15,4 5-11 16,9 7-18-16,2 0-1 15,11 9-1-15,7-3-1 16,4-4 1-16,6-8 2 16,4-15 2-16,5-7 1 0,-4-15 11 15,-2-8 16-15,-10-14 36 16,-13-6 20-16,-16-9 7 16,-15 0-16-16,-13 5-44 15,-4 4-22-15,1 18-77 16,9 5-61-16</inkml:trace>
  <inkml:trace contextRef="#ctx0" brushRef="#br0" timeOffset="104964.4698">23281 9626 1197 0,'0'-4'337'16,"3"2"-108"-16,15 4-97 15,6-2-35-15,7 4-52 16,7 0-13-16</inkml:trace>
  <inkml:trace contextRef="#ctx0" brushRef="#br0" timeOffset="105576.8671">23480 9515 1004 0,'0'-5'417'0,"0"0"-242"15,8 1-88-15,4 3-17 16,8 1-24-16,4-3-1 16,0 3-1-16,-1 0-4 15,-11 8-12-15,-6 5-9 16,-13 10-12-16,-6-1 0 16,-5 0-3-16,-4-1-1 15,5-11-3-15,3 0-4 16,13-4-4-16,2-3 0 0,11-2 3 15,7 1 2-15,5 3 2 16,6 3 1-16,0 5 1 16,-6 7 4-16,-11 8 9 15,-12 1 4-15,-17 5 0 16,-6-2-1-16,-9-5-20 16,0-7-23-16,1-18-112 15,2-8-57-15</inkml:trace>
  <inkml:trace contextRef="#ctx0" brushRef="#br0" timeOffset="105953.1701">23882 9570 892 0,'-8'-5'449'15,"-14"-8"-249"-15,4 6-69 16,-8 1-37-16,4 6-15 16,5 14-47-16,2-2-14 0,4 11-17 15,5 0-1 1,10 10-4-16,4 2 0 0,13 1 1 15,6-1 1-15,3-10 0 16,3-8 2-16,5-15 6 16,-2-7 4-16,-5-19 15 15,-6-5 10-15,-14-7 16 16,-9-1-2-16,-10 2-15 16,-7 5-15-16,-8 5-76 15,1 12-99-15</inkml:trace>
  <inkml:trace contextRef="#ctx0" brushRef="#br0" timeOffset="106238.5559">23909 9245 1385 0,'8'1'259'15,"11"4"-4"-15,9 8-102 16,16 17-90-16,-4 12-15 16,-8 22-26-16,-7 10-8 15,-25 21-5-15,-10-1-3 0,-13-4-7 16,-4-6-12-16,-3-27-41 15,-2-9-48-15</inkml:trace>
  <inkml:trace contextRef="#ctx0" brushRef="#br0" timeOffset="106703.6353">24339 9577 1284 0,'2'2'251'0,"0"5"-128"15,0 7-18-15,0 8-41 16,-5 3-14-16,1 9-26 16,-1-1-3-16,-3-4-2 15,8 1 1-15,4-8 0 16,1-4-1-16,10-4-3 16,-4-5-3-16,6-6-41 15,0-5-56-15</inkml:trace>
  <inkml:trace contextRef="#ctx0" brushRef="#br0" timeOffset="106940.9816">24322 9404 1511 0,'2'2'233'0,"-4"-2"-136"16,1 1-33-16,1-1-70 16,0-1-123-16</inkml:trace>
  <inkml:trace contextRef="#ctx0" brushRef="#br0" timeOffset="107423.9941">24171 9233 1406 0,'0'0'206'15,"3"0"-88"-15,4 0-34 16,-7 0-22-16,12 0-11 16,48 6-17-16,-24-4-1 0,7-2-5 15,-3-1-6-15,3-2-15 16,-6-2-5-16,-12-1-9 16,-4 1-15-16,-14-3-30 15,-5 1-11-15,-8-4 2 16,-3 2 14-16,0 0 30 15,2 0 9-15,7 5 5 16,4 1 1-16,11 4 1 16,1 2 2-16,3 7 18 15,-5 0 7-15,-11 5 7 16,-3-1 1-16,-8 1-101 16</inkml:trace>
  <inkml:trace contextRef="#ctx0" brushRef="#br0" timeOffset="107993.5017">21928 10540 1347 0,'3'-4'214'15,"11"-1"-110"-15,14 5-31 16,5 0-38-16,9 0-9 15,-4 0-16-15,1 4-4 0,-7 5-74 16</inkml:trace>
  <inkml:trace contextRef="#ctx0" brushRef="#br0" timeOffset="108214.773">21915 10667 1410 0,'8'4'207'0,"8"3"-75"16,7 2-49-16,14 0-25 15,-1-3-14-15,10-5-30 16,3-1-73-16</inkml:trace>
  <inkml:trace contextRef="#ctx0" brushRef="#br0" timeOffset="108833.4833">22843 10515 721 0,'-7'11'410'16,"-3"11"-143"-16,-15-1-195 16,-9-3-30-16,-8-8-20 0,-5-5-9 15,0-16 18 1,6-7-1-16,11-10 1 0,9-7 4 15,16 2-26-15,8 0-1 16,14 2 22-16,7 3 4 16,12 6 10-16,2 6 10 15,6 15-8-15,-2 9-1 16,-7 17-6-16,-11 9-4 16,-24 14-16-16,-15 5-7 15,-23 8-10-15,-5 2-13 0,-5-9-16 16,2-9-9-16,9-23-10 15,4-12 5-15,12-11 12 16,6-4 7-16,11-4 12 16,4 0 7-16,11-3 5 15,5 0 2-15,9 2 1 16,5 7 2-16,8 7 5 16,3 6-1-16,1 7 1 15,3 0-1-15,-8 4-148 16</inkml:trace>
  <inkml:trace contextRef="#ctx0" brushRef="#br0" timeOffset="109215.5337">23066 10472 1146 0,'-11'-4'336'0,"-6"-9"-194"16,-4 11-45-16,-2 3-18 0,4 8-35 16,-2 4-17-16,6 9-19 15,3 3-5-15,6 4-4 16,4 5-2-16,13 3 0 15,3-2 0-15,13 0 0 16,4-7 1-16,6-16 2 16,4-8 1-16,-3-15 3 15,0-11 3-15,-11-13 15 16,-5-6 16-16,-19-8 26 16,-13 4 1-16,-18 8-12 15,-9 7-14-15,-7 16-61 16,2 9-44-16</inkml:trace>
  <inkml:trace contextRef="#ctx0" brushRef="#br0" timeOffset="109710.0921">23458 10546 1219 0,'1'3'297'16,"2"3"-138"-16,-4 3-60 15,-2 2-6-15,-5 9-24 16,-2 1-13-16,0 10-24 16,-3 0-8-16,5-1-16 15,5-5-5-15,5-10-1 16,10-2 1-16,6-5 1 0,4-5 0 16,8-3-2-16,1-2-10 15,-3-6-104-15,-5 0-119 16</inkml:trace>
  <inkml:trace contextRef="#ctx0" brushRef="#br0" timeOffset="109896.5096">23412 10416 1457 0,'-3'-1'211'16,"3"-5"-86"-16,1 3-92 16,-1 2-17-16,0-1-253 15</inkml:trace>
  <inkml:trace contextRef="#ctx0" brushRef="#br0" timeOffset="110343.3102">23323 10213 1459 0,'0'-1'206'16,"6"1"-99"-16,6 1-38 16,10 2-28-16,7 2-6 15,6 0-7-15,4 3-5 0,3 0-6 16,2-1-6-16,-1-2-31 16,-3-4-35-16,-2-2-57 15,-1-4-1-15,-14-4-16 16,-8-3 31-16,-15-3 34 15,-10-1 37-15,-9 2 107 16,0 4-6-16,5 3 13 16,5 1 1-16,9 6-32 15,3 1-12-15,9 5-12 16,4 7-6-16,4 1-7 16,-1 3-1-16,-11 3 12 15,-7-3 5-15,-10 4-1 16,-8-2-6-16,-3 0-78 15</inkml:trace>
  <inkml:trace contextRef="#ctx0" brushRef="#br0" timeOffset="112425.5373">16816 15451 1184 0,'13'7'255'0,"17"-3"-213"16,1-5-14-16,2-18 21 16,-4-11 6-16,-9-13 14 15,-11-8-9-15,-15-6-24 16,-10-3-5-16,-20-12 0 16,-6-7-4-16,-18-15-14 0,-1-2-5 15,-12 2-3-15,1 3 0 16,-2-9-2-16,-6-8-1 15,17-7-2-15,4-1-1 16,20 3 0-16,7 2-1 16,16 0-1-16,7-3-2 15,10 10-1-15,5 4 0 16,-3 16-70-16,-3 11-48 0</inkml:trace>
  <inkml:trace contextRef="#ctx0" brushRef="#br0" timeOffset="113030.103">16192 13365 781 0,'-3'15'403'0,"-5"20"-179"15,-1-2-134-15,-1-1-49 16,3-4-12-16,3-9-20 15,-1-7 7-15,4-13 21 16,-1-6 13-16,3-10 21 16,6-6-3-16,6-9-7 15,0-4-8-15,6-7-23 16,2-1-9-16,2 4-13 16,2 2-3-16,-5 9 0 15,-7 5 1-15,-8 15 13 16,-5 6 7-16,-3 11 15 15,-2 6 8-15,0 6-7 16,2 2-5-16,9 4-10 16,4 1-4-16,12 1-7 15,6-3-4-15,10-4-35 0</inkml:trace>
  <inkml:trace contextRef="#ctx0" brushRef="#br0" timeOffset="115106.2273">14740 12325 627 0,'-9'14'367'16,"-9"9"-70"-16,2 9-229 15,2 4-43-15,4 2-20 16,-2-2-3-16,5-9-1 16,4-11-1-16,0-11 1 15,6-5 0-15,6-11 0 16,-3-8 0-16,8-11 7 0,0-6 21 15,1-6 14-15,-2-2 5 16,1 0 18-16,0 3-3 16,-3 9 6-16,-3 5 9 15,-8 14 7-15,-4 8-3 16,-5 7-22-16,3 7-22 16,2 6-28-16,0 0-8 15,9 9-2-15,2 1-2 16,11 7-1-16,9 7 1 0,8 4-3 15,6-1-1-15,0 1-13 16,-4-5-10-16,-9-7 1 16,-8-3 2-16,-17-11 18 15,-3 2 10-15,-24-7 8 16,-8-2 4-16,-13-5 16 16,-8-5 4-16,6-8-3 15,0-2-5-15,16-5-20 16,9 2-11-16,14 9-48 15,8 4-42-15</inkml:trace>
  <inkml:trace contextRef="#ctx0" brushRef="#br0" timeOffset="115407.44">15061 12391 1546 0,'0'-6'286'0,"-3"-3"-105"0,10 8-100 16,8 3-23-16,4 14-41 15,10 4-7-15,1 10-2 16,3 3 1-16,-3 4-1 16,-2 0-11-16,-3-5-74 15,-5-9-67-15</inkml:trace>
  <inkml:trace contextRef="#ctx0" brushRef="#br0" timeOffset="115602.527">15345 12389 1293 0,'-5'-3'280'0,"-7"-1"-69"15,-1 5-48-15,-2 5-71 16,-5 2-24-16,1 10-27 0,-5 3-9 16,-1 8-13-16,4 2-4 15,-3 2-12-15,4 1-18 16,6-4-70-16,-3-1-51 15</inkml:trace>
  <inkml:trace contextRef="#ctx0" brushRef="#br0" timeOffset="116006.3532">15119 12197 1284 0,'1'0'255'15,"4"2"-128"-15,9 2-56 16,5 3-20-16,11 5-27 15,3-3-7-15,2-1-11 16,1 0-3-16,-5-5-36 16,-2-1-20-16,-7-8-46 15,-4-7-3-15,-10-9 22 16,-4-1 5-16,-9-3 71 0,2 3 55 16,-3 6 34-16,1 5 14 15,5 9 16-15,-3 5-9 16,4 8-34-16,3 8-21 15,-1 10-21-15,0 2-9 16,0 1-36-16,-3-2-80 16</inkml:trace>
  <inkml:trace contextRef="#ctx0" brushRef="#br0" timeOffset="116365.8064">15642 12371 1250 0,'5'0'316'0,"8"0"-32"0,7 3-134 15,6-3-86-15,4-1-19 16,2 1-30-16,-1-3-15 15,-4 4-78-15,-3-1-74 16</inkml:trace>
  <inkml:trace contextRef="#ctx0" brushRef="#br0" timeOffset="116590.4337">15676 12505 1510 0,'3'6'228'0,"11"2"-130"16,7-2-9-16,15-4-21 15,4-1-14-15,2-5-22 16,1 0-23-16</inkml:trace>
  <inkml:trace contextRef="#ctx0" brushRef="#br0" timeOffset="117117.4692">16278 12043 625 0,'-4'2'467'15,"-10"3"-105"-15,-4 6-224 16,-3 9-25-16,-5 8-8 16,0 18-17-16,3 8-20 15,9 14-28-15,11 8-3 16,10 0-8-16,12 0 2 0,10-7 0 15,5-10-14-15,5-15-93 16</inkml:trace>
  <inkml:trace contextRef="#ctx0" brushRef="#br0" timeOffset="123061.252">16272 12339 1431 0,'5'4'223'0,"3"0"-65"15,14 5-58-15,9-2-18 16,14-1-36-16,9-6-22 16,2-3-115-16</inkml:trace>
  <inkml:trace contextRef="#ctx0" brushRef="#br0" timeOffset="123508.5977">16793 12190 1224 0,'-6'2'285'0,"-11"0"-158"0,-1 3-10 15,-7 12-53-15,6-2-18 16,3 12-37-16,4 7-5 16,10 4-6-16,-1 6-2 15,10-3 1-15,5-2-2 16,10-5 2-16,3-6 3 16,3-15 3-16,-1-6 5 15,-5-18 5-15,-3-2 26 16,-13-3 23-16,-6-5 4 15,-17 11 1-15,-6-3-22 0,-4 9-31 16,-1 7-24-16,13 4-137 16</inkml:trace>
  <inkml:trace contextRef="#ctx0" brushRef="#br0" timeOffset="123951.4143">17074 12261 959 0,'-8'-6'466'0,"-6"-4"-267"16,-2 6-58-16,-2 2-13 15,-4 4-52-15,-2 5-21 16,1 3-33-16,1 7-12 16,8 4-10-16,6 7-4 15,9 4-1-15,6 3-1 0,14-2 2 16,3 0-1-16,13-7 2 15,2-11 2-15,0-9 2 16,3-9 2-16,-14-22 4 16,-2 5 6-16,-15-17 33 15,-6 0 18-15,-13-4 20 16,-6 2-3-16,-12 8-34 16,-9 3-16-16,2 18-63 15,-1 2-145-15</inkml:trace>
  <inkml:trace contextRef="#ctx0" brushRef="#br0" timeOffset="126253.3401">17248 12339 1235 0,'-1'-1'294'16,"2"-1"-123"-16,5 1-6 15,-6 1-49-15,20 0-26 16,51 1-48-16,-23-5-14 16</inkml:trace>
  <inkml:trace contextRef="#ctx0" brushRef="#br0" timeOffset="126679.9221">17631 12190 1306 0,'2'0'243'15,"1"6"-112"-15,-4 3-14 16,-7 11-33-16,-5 4-6 15,0 7-35-15,2 5-13 0,5-6-10 16,6-3-16-16,7-10-4 16,4-4-2-16,10-5 1 15,1-3 1-15,1-5-31 16,0-2-45-16,-2-7-195 16</inkml:trace>
  <inkml:trace contextRef="#ctx0" brushRef="#br0" timeOffset="126824.0486">17742 12224 1371 0,'-2'4'237'0,"-2"7"-68"15,1 5-17-15,1 11-59 16,1 5-27-16,1 10-37 16,1 0-6-16,3-2-23 15,1-3-41-15</inkml:trace>
  <inkml:trace contextRef="#ctx0" brushRef="#br0" timeOffset="127306.9611">18062 12315 907 0,'-8'-7'446'0,"-3"-5"-268"15,-1 2-36-15,-5-1-23 16,3 1-4-16,-9 6-33 16,-6-2-17-16,3 12-32 15,-2 5-15-15,6 9-18 0,5 4-2 16,9 6-3-16,4-1 0 15,10-1 0-15,9-3 0 16,12-7 2-16,4-1 1 16,6-13 3-16,-5-4 1 15,-4-8 2-15,-2-9-3 16,-12-3-39-16,-4-5-39 16,-3-7-239-16</inkml:trace>
  <inkml:trace contextRef="#ctx0" brushRef="#br0" timeOffset="127631.0958">18074 11974 1586 0,'9'4'313'16,"3"1"-116"-16,13 21-123 0,5 8-24 15,7 22-31-15,2 14-11 16,-14 14-3-16,-6 6 0 15,-18 3-22-15,-9 2-10 16,-12-14-26-16,-2-9-27 16</inkml:trace>
  <inkml:trace contextRef="#ctx0" brushRef="#br0" timeOffset="128116.3168">18666 12256 1367 0,'0'9'233'0,"0"8"-64"16,0 11-69-16,-4 3-4 0,-1 6-24 16,2 4-10-16,3-9-27 15,6-1-12-15,6-8-12 16,4-7-4-16,5-12-16 15,2-5-33-15,0-12-248 16</inkml:trace>
  <inkml:trace contextRef="#ctx0" brushRef="#br0" timeOffset="128337.2442">18640 12099 1480 0,'-1'2'276'16,"1"-2"-22"-16,2-4-114 15,-2 3-105-15,0 0-51 16</inkml:trace>
  <inkml:trace contextRef="#ctx0" brushRef="#br0" timeOffset="128844.0287">18496 11891 1146 0,'0'1'344'0,"-4"-1"-161"16,7 6-44-16,-3-6-47 15,0 0-20-15,13 3-37 16,41 5-17-16,-19-9-11 0,3 0-3 16,5-3-3-16,-2 4-5 15,-4 0-40-15,-3-2-37 16,-11 1-70-16,-4-5 3 15,-12-2 45-15,-3 1 21 16,-5-3 76-16,-4-1 42 16,-3 3 31-16,3 3 15 0,5 3 9 15,2 4-7-15,-2-2-26 16,0 0-14-16,13 4-17 16,32 22-5-16,-35-15-11 15,-9 3-2-15,-12 3-9 16,-6 3-33-16</inkml:trace>
  <inkml:trace contextRef="#ctx0" brushRef="#br0" timeOffset="130438.4027">16650 13211 861 0,'4'1'451'0,"5"3"-247"15,8 1-104-15,7-1-43 16,5-1-18-16,5-3-30 16,0-2-41-16</inkml:trace>
  <inkml:trace contextRef="#ctx0" brushRef="#br0" timeOffset="130681.0199">16697 13346 1545 0,'7'0'258'15,"14"0"-133"-15,9-2-26 16,9 0-44-16,3 1-17 16,-4-1-74-16</inkml:trace>
  <inkml:trace contextRef="#ctx0" brushRef="#br0" timeOffset="131200.6783">17119 13261 1538 0,'3'3'243'0,"5"6"-123"16,5 4-48-16,19-2-28 16,3 2-11-16,16-9-33 15,3-1-65-15</inkml:trace>
  <inkml:trace contextRef="#ctx0" brushRef="#br0" timeOffset="131725.3023">17549 13260 1413 0,'3'7'194'0,"-1"4"-93"16,1-2-31-16,11-5-19 15,-1-5 9-15,2-10-7 16,7-5-1-16,-4-11-11 15,-4-5-9-15,-1-2-15 16,-5-3-4-16,-6 8 1 16,2 7 3-16,-2 9-6 15,-2 6-2-15,0 13-7 16,0 5-2-16,0 18-1 0,0 7 0 16,1 7-1-16,-1 6 0 15,3 3 1-15,0 0 1 16,0-5-37-16,3-8-40 15</inkml:trace>
  <inkml:trace contextRef="#ctx0" brushRef="#br0" timeOffset="132238.5137">18069 13127 857 0,'-9'-5'441'16,"-6"-5"-230"-16,-5 5-87 15,-5 5-18-15,-1 3-18 16,-8 12-35-16,1-1-18 15,6 10-23-15,5 1-9 16,8 2-5-16,6 4-1 0,8 2 2 16,4-1 1-16,9-1 4 15,6-2 1-15,5-15 6 16,6-3 7-16,3-14 11 16,-3-11 6-16,-5-11 3 15,-4-8-5-15,-12 1-8 16,-3 1-6-16,-8 6-16 15,-2 4-23-15,-3 5-96 16</inkml:trace>
  <inkml:trace contextRef="#ctx0" brushRef="#br0" timeOffset="132793.3413">18385 13130 1344 0,'-10'-2'243'16,"-8"-8"-84"-16,-2 8-44 15,-1 2-11-15,-2 5-46 16,-1 4-19-16,1 7-28 16,3 4-8-16,5 6-5 15,2 2-2-15,11 1 1 16,2 1-3-16,12-3 1 16,6 1 1-16,7-7 1 15,5-6 1-15,6-11 2 16,1-7 0-16,3-13 2 15,-2-10 0-15,-6-8 1 0,-2-3 2 16,-18-6 6-16,-12 4 10 16,-14 6 8-16,-13 3 3 15,-4 16-11-15,-1 4-19 16,7 10-84-16</inkml:trace>
  <inkml:trace contextRef="#ctx0" brushRef="#br0" timeOffset="133328.2151">18844 13153 1517 0,'-1'4'231'0,"-5"9"-144"15,0 5-23-15,-1 7-38 16,0 3-9-16,3 1-10 16,4-1-1-16,4-2-6 15,7-3 0-15,3-7 0 16,1-5 1-16,1-6 0 16,-2-4 2-16,1-3-57 15,-2-4-96-15</inkml:trace>
  <inkml:trace contextRef="#ctx0" brushRef="#br0" timeOffset="133554.6053">18779 13052 1498 0,'-1'1'258'0,"-2"2"-58"15,3-2-144-15,0-1-23 16,0-1-95-16,0 0-97 16</inkml:trace>
  <inkml:trace contextRef="#ctx0" brushRef="#br0" timeOffset="134061.5146">18694 12869 1330 0,'2'2'235'0,"0"0"-87"16,10 1-89-16,9 2-17 15,10-3-15-15,6-2-5 16,8 0-2-16,3-1-2 15,-5-2-2-15,2-1-7 16,-9-2-5-16,-5 2-3 16,-9-2-2-16,-7-1-1 15,-11 1 1-15,-8 1 1 16,-1-1 3-16,-5 2 0 16,-2 0-2-16,6 0 1 0,0 1-2 15,2-4-1-15,4 4-1 16,2-2 0-16,4 1-2 15,7 4 2-15,3 4 0 16,0 3 2-16,-1 6 8 16,-4 1 18-16,-7 6 29 15,-4-1 8-15,-4 0 1 16,-6 2-12-16,0-4-33 16,-3-3-8-16</inkml:trace>
  <inkml:trace contextRef="#ctx0" brushRef="#br0" timeOffset="134636.4093">18868 12993 1507 0,'1'0'284'0,"-1"-2"-38"16,5 2-159-16,-5 0-21 16,0 0-185-16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9:17:42.5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16505 5712 1151 0,'0'0'332'0,"3"0"-185"15,12-2-45-15,11 1-26 16,12-1-30-16,7 2-19 16,13 0-21-16,0 0-4 15,8 0-13-15,-4 1-31 16,-8-1-85-16,-2 0-58 16</inkml:trace>
  <inkml:trace contextRef="#ctx0" brushRef="#br0" timeOffset="361.2774">16573 5821 1157 0,'10'2'334'16,"20"3"-180"-16,11 1-5 16,21 7-33-16,12-1-23 15,18 3-32-15,-3-1-31 16</inkml:trace>
  <inkml:trace contextRef="#ctx0" brushRef="#br0" timeOffset="1081.7171">17352 5745 1375 0,'-3'1'216'16,"7"-1"-103"-16,17-1-12 15,33 1-46-15,18 4-10 16,26 4-19-16,24 5-10 15,19-1-12-15,6-3 0 16,2-8 1-16,-18-2-11 0,-28-5-117 16</inkml:trace>
  <inkml:trace contextRef="#ctx0" brushRef="#br0" timeOffset="1532.032">17823 5523 1264 0,'6'-11'297'0,"6"-8"-116"15,2-12-48-15,-2-6-34 16,0-5-56-16,-2-6-15 15,-7 1-9-15,-3 0 5 16,-6 5 7-16,-3 8 5 0,2 12 2 16,-1 10-4-16,1 14-10 15,-1 7-6-15,2 21-12 16,4 8-5-16,6 25-3 16,7 11-2-16,5 10 5 15,2 4-22-15,2-6-133 16</inkml:trace>
  <inkml:trace contextRef="#ctx0" brushRef="#br0" timeOffset="2305.8332">17682 6104 1407 0,'-1'7'211'0,"-4"13"-90"16,1 6-28-16,-10 11-40 15,-4 3-16-15,-1 3-20 16,-2 1-4-16,5-2-2 16,2-5-1-16,3-16 12 15,0-1 3-15,8-16 3 16,3-4 0-16,5-18-12 16,6-7-4-16,3-13-6 15,1-8-2-15,3-2-5 16,1 1-5-16,-1 2-14 15,-1 5 0-15,-3 12 1 0,-6 5 4 16,-2 12 14-16,-6 3-1 16,-2 9 0-16,-2 2 0 15,3 10-1-15,1 2 0 16,5-1 1-16,5 3 0 16,11 3-1-16,4 0 1 15,17 9-1-15,3 5 0 16,6 0 2-16,-1 3-3 15,-14-6-21-15,-10-5-2 0,-20-5-6 16,-8-3 3-16,-22-4 13 16,-12 3 3-16,-20-7 7 15,-5-2 11-15,-2-8 30 16,5-8 5-16,17-4 3 16,5-1-9-16,15 5-27 15,9 2-6-15,13 6-8 16,14 1-24-16,10 6-101 15,9 1-130-15</inkml:trace>
  <inkml:trace contextRef="#ctx0" brushRef="#br0" timeOffset="2771.119">18150 5990 1395 0,'2'-1'248'16,"3"0"-53"-16,-2 6-65 15,-3-5-42-15,0 5-48 16,0 25-13-16,-5 42-16 16,-1-27-5-16,6 6-1 15,4-1-2-15,15-5-1 16,5-3 0-16,5-5-1 16,4-7 2-16,1-12-46 15,-4-8-60-15</inkml:trace>
  <inkml:trace contextRef="#ctx0" brushRef="#br0" timeOffset="2980.0758">18093 6136 1470 0,'7'0'269'15,"5"-3"-50"-15,16 3-66 16,4 0-32-16,13 0-61 16,4 1-22-16,-3 1-50 15,1-2-49-15</inkml:trace>
  <inkml:trace contextRef="#ctx0" brushRef="#br0" timeOffset="3763.0324">19048 5322 804 0,'-9'12'440'0,"-6"21"-219"16,-6 6-121-16,-3 9-37 15,-2 3-2-15,-2-4-19 16,0 0-8-16,5-6-13 15,6-7-5-15,7-11 11 16,5-9 15-16,8-14 10 16,4-7-2-16,8-15-12 15,5-6-14-15,3-13-14 16,1-5-4-16,-2-2-9 16,-3-3-8-16,-2 0-8 0,-5 4 0 15,-5 4 7-15,-1 7 9 16,-6 16 11-16,-1 11 4 15,0 13 3-15,-3 8-2 16,4 10-7-16,4 1-3 16,12 11-4-16,8 2-2 15,16 3 1-15,5 3-1 0,12-5 0 16,2-3-1-16,-5-4-16 16,-4-2-3-16,-16-6-4 15,-13-6 3-15,-18-2 16 16,-10-3 5-16,-19 0 3 15,-8-1 0-15,-20 3-2 16,-6-1 1-16,-9 0 6 16,2-4 1-16,6-3 1 15,7-4 1-15,16-1-7 16,5-1-1-16,24-4-32 16,9 2-37-16,16-1-124 15</inkml:trace>
  <inkml:trace contextRef="#ctx0" brushRef="#br0" timeOffset="4153.2619">19565 5421 1444 0,'2'-1'238'0,"8"2"-76"15,6 9-14-15,17 13-89 16,9 5-27-16,11 11-24 16,6 0-6-16,-7 0-28 15,-6 1-32-15,-11-10-129 16</inkml:trace>
  <inkml:trace contextRef="#ctx0" brushRef="#br0" timeOffset="4408.5797">19903 5433 1187 0,'-11'9'321'16,"-18"8"-146"-16,-5 8-5 0,-9 6-45 16,-4 3-12-16,-3 5-31 15,3-2-12-15,6-4-23 16,8 0-30-16,12-14-14 16,10-4-2-16,6-11-36 15,5-6-41-15,10-11-167 16</inkml:trace>
  <inkml:trace contextRef="#ctx0" brushRef="#br0" timeOffset="4956.3454">19496 5196 1502 0,'3'0'246'0,"3"1"-104"16,6 0-24-16,24 0-61 15,3-1-18-15,22-1-21 16,6-2-7-16,7 1-11 16,0 0-13-16,-13 4-35 15,-9 1-12-15,-19 0-35 16,-11 2 4-16,-13-3 8 15,-4 1-11-15,-12-4 12 16,-6-5 8-16,-5-3 28 16,-3-3 15-16,0-4 78 15,3 0 9-15,2 2 27 16,4 2 17-16,9 7-19 16,3 2-3-16,9 7-18 15,1 3-5-15,6 8-7 16,-2 2-10-16,-6 7-9 0,-4 3-3 15,-9-1-9-15,-6 3-2 16,-2-5-38-16,-4-5-40 16</inkml:trace>
  <inkml:trace contextRef="#ctx0" brushRef="#br0" timeOffset="5769.7819">17310 4671 750 0,'-3'0'413'0,"-1"-2"-178"16,4-5-135-16,1-7-43 15,5-5-8-15,8-7-3 16,4 1 3-16,9 2-17 0,5 1-10 15,4 7-13-15,3 7-6 16,-18 15-1 0,-10-4-1-16,0 2 1 0,33 16-1 15,-4 4 1-15,3-4 2 16,-5-25 10-16,1-9 2 16,2-8 4-16,-8-5-9 15,-13 6-156-15</inkml:trace>
  <inkml:trace contextRef="#ctx0" brushRef="#br0" timeOffset="6265.4574">17891 4436 1168 0,'1'3'293'0,"4"6"-202"16,7 3-26-16,12 7-22 15,2 0 4-15,8 2 0 16,3-5 3-16,9-5-7 16,5-4-4-16,5-13-11 15,4-4-6-15,5-15-3 16,-3-2-3-16,-8 0-68 16,-4 5-65-16,-20 22-111 15</inkml:trace>
  <inkml:trace contextRef="#ctx0" brushRef="#br0" timeOffset="7608.3938">18485 4420 1048 0,'5'-3'380'15,"7"-2"-242"-15,1 5-18 16,10 5-38-16,4 3-20 15,2 7-28-15,-3 8-12 16,-8 7-14-16,-6 1-3 0,-7 1-3 16,-3-5 1-16,-1-5-56 15,3-5-60-15</inkml:trace>
  <inkml:trace contextRef="#ctx0" brushRef="#br0" timeOffset="8476.2667">17507 3675 969 0,'-8'-1'433'0,"-19"-1"-237"16,-3 2-67-16,-9 10-38 16,-4 5-9-16,5 11-38 15,5 4-12-15,11 5-21 16,7 2-7-16,17 6-4 15,11-3-1-15,21-2 1 16,14-5 2-16,17-12 0 16,5-8 4-16,-2-11-82 15,-7-3-199-15</inkml:trace>
  <inkml:trace contextRef="#ctx0" brushRef="#br0" timeOffset="8656.2353">17277 3854 1101 0,'8'0'383'16,"15"0"-191"-16,8 1-9 16,18 3-71-16,9-1-35 0,-3 1-45 15,-6-2-51-15</inkml:trace>
  <inkml:trace contextRef="#ctx0" brushRef="#br0" timeOffset="9061.8504">17962 3472 1408 0,'-7'-3'231'16,"-6"-2"-70"-16,0 7 2 15,3 14-75-15,3 7-28 16,6 18-36-16,4 10-11 16,2 10-10-16,0 6-2 15,-4 1 0-15,-1-5 1 16,0-12 0-16,4-9-11 0,0-17-63 15,2-9-49-15</inkml:trace>
  <inkml:trace contextRef="#ctx0" brushRef="#br0" timeOffset="9305.7257">18082 3566 1195 0,'-2'0'314'0,"-8"2"-146"15,2 4-10-15,1 17-49 16,2 7-30-16,6 13-34 16,-1 6-7-16,6 6-11 0,-1 1-3 15,-1-3-13-15,6-8-4 16,-5-15-30-16,2-5-33 15,3-13-131-15</inkml:trace>
  <inkml:trace contextRef="#ctx0" brushRef="#br0" timeOffset="9709.6469">17885 3419 1541 0,'23'-16'276'0,"26"-14"-106"16,7 5-51-16,9 16-74 16,6 9-17-16,5 16-20 15,-1 5-4-15,-21 6-10 16,-14 6-7-16,-36 9-9 15,-13 5 0-15,-29 10 9 16,-15 4 8-16,-10-4 6 16,0 0 4-16,9-15 1 15,8-8 0-15,14-13-3 16,8-9-2-16,22-7-2 16,8-5-1-16,18-5 1 0,12-4 0 15,13 3 1-15,10 4-1 16,9 12 1-16,-2 8 3 15,-12 13-2-15,-15 5 3 16,-23 1 0-16,-12-1 1 16,-5-6-60-16</inkml:trace>
  <inkml:trace contextRef="#ctx0" brushRef="#br0" timeOffset="10274.2622">18617 3183 1335 0,'-4'4'258'15,"-3"2"-85"-15,3 6-40 16,3 5-29-16,1 10-46 16,4 6-5-16,6 9-5 15,-1 2-4-15,3-3-9 16,0-4-9-16,1-9-14 16,-4-8-11-16,-2-10-54 15,-4-4-56-15</inkml:trace>
  <inkml:trace contextRef="#ctx0" brushRef="#br0" timeOffset="10544.8642">18484 3305 1232 0,'4'-1'304'16,"3"-1"-119"-16,2 0 1 0,9-3-52 15,8 4-17-15,14 0-30 16,8-1-18-16,2 1-34 16,1 1-13-16,-12 1-16 15,-7 3-13-15,-6-3-69 16,-8-1-84-16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7:36:15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15324 7935 1321 0,'3'5'256'16,"3"1"-57"-16,18-2-113 16,9 5-21-16,17-3-27 15,0-4-13-15,3 0-50 16,-4-2-67-16</inkml:trace>
  <inkml:trace contextRef="#ctx0" brushRef="#br0" timeOffset="239.5053">15336 8120 986 0,'-1'2'438'15,"3"-1"-228"-15,11 3-20 16,21-4-27-16,11-3-19 0,19 7-51 16,-2-2-32-16,-6 3-32 15,-7 2-46-15</inkml:trace>
  <inkml:trace contextRef="#ctx0" brushRef="#br0" timeOffset="766.1927">16243 8006 1312 0,'-13'3'253'15,"-10"3"-107"-15,18 1-42 16,9-3 1-16,27-1-29 16,18-2-18-16,42-4-15 15,13 2-9-15,15-2-21 16,5-2-4-16,-7 3-1 16,-5-5-3-16,-13-1-180 15</inkml:trace>
  <inkml:trace contextRef="#ctx0" brushRef="#br0" timeOffset="1420.0422">16770 7716 759 0,'7'-2'431'0,"7"-5"-179"16,1 1-132-16,-8-4-17 15,-3-1-4-15,-3 2-20 16,-4-3-2-16,-7-1-24 16,-8-3-5-16,-7 1-13 15,-6 1-7-15,-5 2-7 16,3 11-4-16,1 5-7 0,1 8-4 15,5 14-6-15,4 3-4 16,10 7-3 0,9 4 0-16,13-2 2 0,6-5 0 15,12-10 2-15,3-11 0 16,4-17-2-16,2-12-1 16,-4-14-7-16,1-5 0 15,-7-10 2-15,-7-3 3 16,-10-12 8-16,-4-3 1 15,-7-10 1-15,-4 0 1 0,2 12-2 16,-2 9 9-16,-1 25 15 16,-1 13 5-16,-3 15 7 15,1 6-8-15,2 15-10 16,2 6 2-16,5 22 6 16,2 7 3-16,6 17-3 15,0 5-6-15,1 4-18 16,1-1-40-16</inkml:trace>
  <inkml:trace contextRef="#ctx0" brushRef="#br0" timeOffset="4815.078">16613 8583 633 0,'-4'-8'382'0,"-8"-12"-65"16,-4-1-161-16,-8-1-49 15,-6 1 4-15,-5 7-1 0,-2 8-1 16,-5 12-31-16,5 7-13 16,4 14-37-16,9 7-11 15,16 4-16-15,8 0-5 16,14-9-2-16,8-5 1 16,14-15 2-16,5-5 0 15,11-14 3-15,-2-11 1 0,-11-11 3 16,-6-5 0-16,-12-9 1 15,-5-1 1-15,-8-7-1 16,-2-1 0-16,-8 2 0 16,-4 6-3-16,-3 20 29 15,-3 8 9-15,2 19 12 16,-4 13 5-16,4 15-29 16,-1 7-10-16,10 20-14 15,7-4-5-15,6 7-1 16,6 3-11-16,-1-4-44 15,0-3-43-15,2-13-160 16</inkml:trace>
  <inkml:trace contextRef="#ctx0" brushRef="#br0" timeOffset="5128.2402">16969 8255 1486 0,'4'0'272'0,"-2"1"-31"15,3 14-124-15,-4 2-18 0,-1 19-48 16,1 4-16-16,-1 10-21 15,-1 4-4-15,2-3-3 16,3-2-1-16,8-7-5 16,7-7-1-16,3-8 0 15,2-6-3-15,1-12-47 16,3-6-41-16</inkml:trace>
  <inkml:trace contextRef="#ctx0" brushRef="#br0" timeOffset="5305.124">16911 8478 1228 0,'-4'0'300'0,"2"4"-116"0,5-1-4 16,-3-3-53-16,23 0-31 15,48-1-52-15,-24-2-19 16,4-6-57-16,3 1-319 15</inkml:trace>
  <inkml:trace contextRef="#ctx0" brushRef="#br0" timeOffset="6010.519">17443 7770 1492 0,'1'-1'243'0,"9"7"-82"16,1 8-32-16,13 16-55 16,6 11-7-16,0 11-29 15,6-1-11-15,-1-2-10 0,-4-2-11 16,1-13-52-16,-4-3-45 16</inkml:trace>
  <inkml:trace contextRef="#ctx0" brushRef="#br0" timeOffset="6240.6298">17783 7822 1096 0,'-9'3'377'0,"-10"3"-175"15,-6 7-71-15,0 6-49 16,-6 2 4-16,-3 9-13 15,0 0-2-15,3 5-4 16,3 0-27-16,5-8-31 16,6 0-9-16,7-8-36 15,6-4-36-15,5-4-140 16</inkml:trace>
  <inkml:trace contextRef="#ctx0" brushRef="#br0" timeOffset="6718.4997">17448 7544 922 0,'0'-2'432'0,"7"2"-258"16,2-1-77-16,14 2-28 16,5 4-12-16,4 2-17 15,8 1 0-15,0-1-4 16,-2 2-7-16,1-6-6 15,-3 2-11-15,-2-7-8 16,-2-5-10-16,-11-4-26 16,-5 0-5-16,-15 2-5 15,-4-1 13-15,-11 6 23 16,-3-1 6-16,2 3 5 16,1 2 3-16,9 2 10 15,4 2 9-15,5-1 6 16,-4-3 0-16,0 0 3 15,7 1 7-15,3 1 9 16,25 20 0-16,-39-8-11 0,-6 2-18 16,-4-1-157-16</inkml:trace>
  <inkml:trace contextRef="#ctx0" brushRef="#br0" timeOffset="7175.8316">18205 7567 1443 0,'-9'3'235'0,"-12"6"-52"0,-4 2-8 16,-6 15-62-16,-3 7-21 15,0 9-52-15,-1 5-24 16,9 13-18-16,11 2 0 16,20 7 7-16,12-1 1 15,15-13 3-15,7-7-1 16,11-18-36-16,5-6-45 15</inkml:trace>
  <inkml:trace contextRef="#ctx0" brushRef="#br0" timeOffset="7497.4949">18431 7626 1392 0,'0'-3'251'16,"1"-3"-41"-16,-1 6-68 15,-1 0-22-15,0 2-28 16,0 25-17-16,-6 43-21 15,-1-24-7-15,4 8-17 0,3 5-9 16,9-6-14-16,9-4-5 16,1-17-2-16,3-6-1 15,1-4-35-15,0-5-28 16,3-7-112-16</inkml:trace>
  <inkml:trace contextRef="#ctx0" brushRef="#br0" timeOffset="7747.8242">18294 7841 1534 0,'5'-1'281'0,"10"1"-74"16,9 0-50-16,20 0-66 16,5 1-28-16,10-2-41 15,-4-3-10-15,-3-2-40 16,-4-3-53-16</inkml:trace>
  <inkml:trace contextRef="#ctx0" brushRef="#br0" timeOffset="8105.8666">18752 7567 1593 0,'11'4'296'0,"18"9"-152"15,9 8-60-15,11 19-19 16,2 7 1-16,-18 19-3 15,-16 4 0-15,-24 10-15 16,-14 1-14-16,-7-9-15 16,-2-5-8-16,0-18-34 15,0-11-29-15</inkml:trace>
  <inkml:trace contextRef="#ctx0" brushRef="#br0" timeOffset="21115.8053">19416 7837 1439 0,'12'0'215'16,"18"0"-81"-16,12 3-33 16,4 1-54-16,4 2-19 15,2 0-80-15,-10-2-89 16</inkml:trace>
  <inkml:trace contextRef="#ctx0" brushRef="#br0" timeOffset="21480.7202">19468 8009 1530 0,'5'-1'249'15,"10"-3"-111"-15,10 3-22 16,9 1-34-16,7 0-13 16,8 0-41-16,3 0-6 15,-7 3-79-15</inkml:trace>
  <inkml:trace contextRef="#ctx0" brushRef="#br0" timeOffset="22094.8229">20202 7735 1549 0,'0'1'295'16,"2"3"-92"-16,11 10-84 15,9 6-13-15,16 4-30 16,7 6-18-16,7 1-27 15,-3-1-11-15,-6 5-22 16,-10-4-15-16,-8-2-43 16,-2-2-31-16,-11-5-145 15</inkml:trace>
  <inkml:trace contextRef="#ctx0" brushRef="#br0" timeOffset="22417.4265">20640 7675 1162 0,'-4'-4'361'16,"-5"-3"-113"-16,-3 5-99 15,-1 3-24-15,0 6-36 16,-2 5-9-16,-2 8-17 16,-5 7-5-16,-8 7-12 15,0 7-13-15,-9 4-18 16,-1 0-7-16,-2-4-8 16,1 1-4-16,10-15-26 15,3-6-19-15,18-14-98 16,5-13-276-16</inkml:trace>
  <inkml:trace contextRef="#ctx0" brushRef="#br0" timeOffset="22972.0549">20252 7452 1201 0,'-6'1'315'0,"-2"2"-113"16,2-3-43-16,8 3-55 15,6-3-18-15,13 0-43 16,6 1-10-16,14-1-19 16,1 0-4-16,6 1-1 15,-4-1-4-15,-6 0-1 16,0 0-2-16,-8 0-3 15,0 2-3-15,-7-6-30 16,-5-1-27-16,-6-6-21 0,-6-1-1 16,-6-1 28-16,-5-1 25 15,-5 2 33-15,-4 4 6 16,0 5 4-16,0-1 2 16,8 4-1-16,3 0-2 15,6 4 6-15,-3-4 1 16,0 0 6-16,12 3 0 15,35 18 3-15,-32-10 6 0,-9 2 7 16,-6 2 3-16,-9 1-8 16,-5-1-38-16</inkml:trace>
  <inkml:trace contextRef="#ctx0" brushRef="#br0" timeOffset="23422.5836">21079 7321 1215 0,'6'-12'310'0,"3"-5"-122"16,-3 5 1-16,-6 10-41 16,-3 4-21-16,-9 13-45 15,-4 6-18-15,-7 9-29 16,-2 5-12-16,-1 4-13 16,4 1-5-16,3-8-5 15,5-3 0-15,7-8-21 16,6-7-33-16</inkml:trace>
  <inkml:trace contextRef="#ctx0" brushRef="#br0" timeOffset="23936.2082">21318 7601 1192 0,'1'-6'315'0,"-4"-4"-137"15,-2 2-21-15,-13 5-39 16,-3 4-16-16,-11 3-25 16,-3 5-7-16,-1 6-19 15,1 5-8-15,7 13-21 16,6 4-10-16,13 12-10 16,6 4-2-16,15 4-1 15,2 2-2-15,9-6-1 16,5-7-1-16,6-12-18 0,5-8-29 15,5-16-185-15</inkml:trace>
  <inkml:trace contextRef="#ctx0" brushRef="#br0" timeOffset="24334.1447">21559 7601 1252 0,'-1'-4'308'16,"1"-1"-84"-16,-1 5-73 16,1 0-22-16,-1 0-34 15,-1 10-13-15,-3 20-30 16,-9 37-15-16,10-20-14 16,0 4-6-16,4 3-7 0,3-1-1 15,8-5-6-15,4-12-1 16,6-9-2-16,2-7-1 15,-3-15-19-15,3 0-23 16,-4-10-114-16,-1-9-124 16</inkml:trace>
  <inkml:trace contextRef="#ctx0" brushRef="#br0" timeOffset="24549.6889">21437 7812 1370 0,'2'0'248'16,"6"0"-46"-16,16-4-62 16,5 0-34-16,17-2-38 15,3-1-20-15,4 1-31 16,0 2-29-16,-4 0-196 15</inkml:trace>
  <inkml:trace contextRef="#ctx0" brushRef="#br0" timeOffset="24927.5685">21941 7607 1403 0,'6'1'259'15,"7"2"7"-15,4 10-166 16,0 8-33-16,0 11-17 16,-6 8-1-16,-12 16 5 15,-4 5 10-15,-15 4-6 16,-1 3-12-16,-2-11-19 16,2-10-13-16,9-13-10 15,1-10-4-15,7-14-26 16,-1-2-19-16,0-8-60 15</inkml:trace>
  <inkml:trace contextRef="#ctx0" brushRef="#br0" timeOffset="71727.9178">11966 8934 1417 0,'-4'4'206'0,"-1"11"-89"16,1 2-31-16,4 5-33 15,6 1-16-15,7-4-24 16,3-2-6-16,9-3 0 16,4-4-1-16,9-3 3 15,0-6 4-15,0 4 8 16,-2-5 2-16,-6 0-1 16,3 1-5-16,3-7-9 15,1-4-2-15,11-10-2 16,-3 2-1-16,-2 3-1 15,0 9 2-15,-10 11 12 16,-1 4 7-16,-6 12 4 16,-2 2-1-16,-2 3-7 15,-4-3-34-15</inkml:trace>
  <inkml:trace contextRef="#ctx0" brushRef="#br0" timeOffset="72254.0441">12661 9134 957 0,'-3'-3'430'16,"-5"-2"-264"-16,8-6-62 16,3 0-4-16,6-6-25 15,7-5 0-15,6-6-14 0,7 0-8 16,8 3-13-16,1 3-5 16,12 13-22-16,-1 6-2 15,7 18-10-15,0 5 1 16,-3 4-6-16,0 1-11 15,-9-10-15-15,0-1-7 16,-6-12 3-16,-7-7 10 16,-5-13 19-16,-7-10 6 15,-9-3 5-15,-4 2-2 0,-4 1-10 16,1 2-108-16</inkml:trace>
  <inkml:trace contextRef="#ctx0" brushRef="#br0" timeOffset="73081.8199">11957 9563 1381 0,'2'-8'228'15,"0"-12"-84"-15,5 1-25 16,7-2-7-16,8 6-30 15,7 6-15-15,4 9-25 16,2 9-7-16,-10 12-13 0,-2 9-3 16,-8 12-4-1,-6 9-2-15,-2 2-4 0,-3-1-2 16,6-10-3-16,2-10-1 16,7-11 0-16,1-12-1 15,0-13 1-15,0-8-1 16,0-13-2-16,1-5-3 15,-2-5-11-15,-3-2-7 16,-2 1-9-16,1 0 2 0,-4 4 10 16,0 7 7-16,-6 1 11 15,-5 2 3-15,-1 12 3 16,-6 3 1-16,0 16 3 16,0 6 4-16,-1 6 5 15,2 4 2-15,1 3-2 16,3 5-4-16,3 7-9 15,5-1-1-15,7-5-2 16,2-2-2-16,3-14-90 16</inkml:trace>
  <inkml:trace contextRef="#ctx0" brushRef="#br0" timeOffset="73726.6885">12050 9302 1352 0,'2'0'245'15,"5"-2"-68"-15,13 2-66 16,10 1-28-16,10 2-40 0,8 1-13 15,0 1-18-15,-2 1-4 16,-6 2-3-16,-7 1-2 16,-6 1-32-16,-5-3-19 15,-7-1-53-15,-1-5-14 16,-10-4 34-16,-4-5 17 16,-6-5 47-16,-1-3 17 15,3-3 16-15,3 3 11 0,4 5 17 16,2 3 3-16,2 6-5 15,2 4-1-15,-4 10 11 16,-3 6 5-16,-5 5-6 16,-5 2-5-16,0-7-56 15</inkml:trace>
  <inkml:trace contextRef="#ctx0" brushRef="#br0" timeOffset="74489.6392">12760 9756 1279 0,'-2'5'261'15,"-4"10"-120"-15,4 5-10 16,-5 3-30-16,-5 1-24 16,-8-1-40-16,-7-2-12 15,-3-5-10-15,1-2-4 16,2-13-1-16,0-1-2 0,10-8-5 16,3-3-2-16,9-6-5 15,5 0-1-15,5-1-1 16,5 2-1-16,9 5 1 15,4 5 1-15,7 6 2 16,0 6 3-16,1 7 3 16,-1 2 0-16,-3 6 4 15,-2 0-36-15,-4-2-178 16</inkml:trace>
  <inkml:trace contextRef="#ctx0" brushRef="#br0" timeOffset="74740.9665">12865 9775 1472 0,'3'4'216'0,"0"7"-108"16,-1 4-23-16,3 5-38 0,1 2-14 15,-2-2-18-15,3-5-5 16,-1-5-2-16,2-6-1 15,4-7 0-15,-1-3 1 16,6-4-2-16,3-4 1 16,1-1-2-16,2-2-1 15,-1-2 4-15,-5 3-22 16</inkml:trace>
  <inkml:trace contextRef="#ctx0" brushRef="#br0" timeOffset="75387.0613">13293 9860 1087 0,'1'-1'337'15,"1"-3"-226"-15,2-3-27 16,2-2-9-16,-2-3-6 15,-4-2-8-15,-1 3 8 16,-2-2-11-16,-5 1-7 16,-5 7-20-16,-1 2-11 15,-7 10-16-15,-6 7-2 0,1 9-3 16,4 5-2-16,4 1-1 16,12 1-2-16,10-4-6 15,1-4-9-15,16-8-26 16,-1-6-5-16,6-9 1 15,-2-6 8-15,-1-6 27 16,-5-3 7-16,-6-2 6 16,-2-3 2-16,-6 2 5 15,-3 2 5-15,-4 3 15 16,1 6 3-16,-2 7-2 16,4 3-6-16,4 11-10 15,-1 3-3-15,6 8 1 16,2 4-1-16,4 7-4 15,0 4-2-15,-4 2 14 16,-4 1 10-16,-9-1 20 16,-9-6 7-16,-10-7 4 15,-7-6 3-15,-9-12-14 0,0-4-9 16,0-11-18-16,3-3-22 16,0-6-76-16</inkml:trace>
  <inkml:trace contextRef="#ctx0" brushRef="#br0" timeOffset="141961.6469">3274 10468 1406 0,'-1'-1'272'16,"-1"-6"-21"-16,2 10-98 16,0-3-29-16,0 0-65 15,7 4-17-15,23 4-13 16,41 42-6-16,-29-25-8 15,-1-1-4-15,-6-1-7 0,-8 1-17 16,-11-3-75-16,-4-2-79 16</inkml:trace>
  <inkml:trace contextRef="#ctx0" brushRef="#br0" timeOffset="142307.2373">3574 10401 1126 0,'-6'1'384'16,"2"0"-166"-16,-8 9-37 15,-2 5-17-15,-9 4-40 16,-8 10-17-16,-7 9-36 16,-4-3-18-16,6 5-31 0,5-4-11 15,9-10-13-15,6-1-7 16,10-12-45-16,6-5-52 15</inkml:trace>
  <inkml:trace contextRef="#ctx0" brushRef="#br0" timeOffset="142784.2764">3861 10288 1189 0,'-8'3'326'0,"-4"3"-155"16,-9 6-30-16,-6 8 0 15,4 6-49-15,-4 2-18 16,3 5-29-16,8 4-17 16,8 5-15-16,7 3 11 15,12 4 2-15,5-2 0 0,7-9-2 16,3-3-15 0,8-18-8-16,5-5-4 0,2-14-62 15,2-5-60-15</inkml:trace>
  <inkml:trace contextRef="#ctx0" brushRef="#br0" timeOffset="143113.5246">3992 10361 1306 0,'3'0'282'15,"2"-1"-72"-15,0 1-46 16,-5 0-21-16,0 0-32 16,0 0-23-16,3 5-31 0,7 16-13 15,14 38-19-15,-23-31-6 16,5 9-9-16,-6-5-3 15,1-1-6-15,6 2 1 16,-2-7-2-16,3-2-2 16,8-7-2-16,0-5-9 15,7-6-59-15,0-3-50 16</inkml:trace>
  <inkml:trace contextRef="#ctx0" brushRef="#br0" timeOffset="143355.5111">3939 10510 1279 0,'-7'2'298'0,"3"-1"-73"16,5 0-19-16,-1-2-76 15,14 0-22-15,44-6-44 16,-26 2-19-16,0 0-25 16,4-4-9-16,2 0-39 0,-3 2-53 15</inkml:trace>
  <inkml:trace contextRef="#ctx0" brushRef="#br0" timeOffset="143714.551">4282 10302 1302 0,'0'-7'296'0,"4"-2"-48"16,2 2-20-16,9 7-94 15,5 6-40-15,11 10-55 16,4 6-14-16,-2 5-15 16,-3 8-1-16,-19 9 6 15,-11 3 4-15,-13 11 4 16,-11-2-1-16,1-4-10 15,-2-8-3-15,3-18-10 16,7-9-13-16,3-13-43 16,1-4-46-16</inkml:trace>
  <inkml:trace contextRef="#ctx0" brushRef="#br0" timeOffset="144861.8589">12859 15914 1385 0,'-1'0'236'16,"0"-1"-54"-16,0 5-9 16,0-4-38-16,1 0-6 15,-1 13-32-15,0 42-16 16,-1-13-28-16,-3 3-8 16,0 14-21-16,0 4-7 15,2-2-7-15,2-2-7 16,8-14-3-16,3-6-2 15,10-13-1-15,3-5-1 0,9-9-3 16,5-6-14-16,0-6-56 16,-1-2-57-16,-10-6-151 15,-4-2-68-15</inkml:trace>
  <inkml:trace contextRef="#ctx0" brushRef="#br0" timeOffset="145176.6527">12714 16170 1378 0,'-2'-3'252'0,"-2"-3"-45"16,3 1-34-16,5 4-12 15,6 0-36-15,7 1-30 16,17 1-34-16,6-1-17 16,13-3-26-16,3-3-6 0,-2-2-12 15,-4-1-16 1,-8 4-49-16,-11 0-37 0</inkml:trace>
  <inkml:trace contextRef="#ctx0" brushRef="#br0" timeOffset="1.40556E6">4763 12076 76 0,'0'4'67'16,"-4"-1"27"-16,1-2 26 16,2-1 75-16,0-1 35 15,-1 0 67-15,1 0-43 16,0 0-124-16,0 0-52 0,-2-4-21 16,0 0-8-16,-1 0-10 15,-2-3-2-15,-17-32 0 16,19 23 0-16,3-9-2 15,1-10-6-15,5-26-13 16,10-19-5-16,22-39 3 16,19-9 2-16,35-26 0 15,15 0 2-15,23 18-6 16,4 5-1-16,-3 44-5 16,-4 23-1-16,-12 36-4 15,-4 16-1-15,-7 22-10 16,-10 3-11-16,-12-2-67 15,-9-3-84-15</inkml:trace>
  <inkml:trace contextRef="#ctx0" brushRef="#br0" timeOffset="1.4062E6">6036 10674 1096 0,'0'-2'358'16,"0"0"-214"-16,4 5-20 15,-4-3-44-15,0 0-12 16,20 6-37-16,37 36-12 15,-21-31-11-15,-1 1-1 16,-3-6-2-16,-4 1-1 16,-8-1 1-16,-1 0 0 0,-11 2 8 15,-3 0 9-15,-8 4 10 16,-8-1 8-16,-9 8 18 16,-5-1 11-16,-3 6 5 15,0-1-2-15,0-1-27 16,5-6-14-16,5-9-30 15,7-4-23-15,14-8-82 16,8 0-322-16</inkml:trace>
  <inkml:trace contextRef="#ctx0" brushRef="#br0" timeOffset="1.40684E6">6603 10623 1254 0,'0'-7'257'0,"0"-10"-148"16,4-3-9-16,11-6 2 15,3-2 10-15,9 0-21 16,4 1-6-16,8 10-29 16,0 8-17-16,5 15-14 15,-5 14-2-15,-7 17-2 16,-3 8-2-16,-14 13-4 16,-1-1-3-16,-10 1-7 15,3-3 0-15,0-12 1 16,-1-8 1-16,0-17-2 15,-6-9 0-15,0-14 0 16,-5-10-1-16,-1-14-1 16,-1-6-1-16,-5-7-10 0,1 0-2 15,-1 9 0-15,2 3 1 16,2 20 7-16,0 9 2 16,-2 19 7-16,-6 12 5 15,-6 13 0-15,-2 6-1 16,-4-1-5-16,0-4-4 15,4-13-4-15,2-9-8 16,4-16-23-16,6-7-21 0,6-19-77 16</inkml:trace>
  <inkml:trace contextRef="#ctx0" brushRef="#br0" timeOffset="1.40727E6">7222 10650 1517 0,'0'0'262'0,"10"1"-80"16,9-1-50-16,19 0-52 15,3-1-21-15,2-3-36 16,1-2-6-16,-9 1-46 16,-2-1-37-16,-3 3-140 15</inkml:trace>
  <inkml:trace contextRef="#ctx0" brushRef="#br0" timeOffset="1.40748E6">7270 10769 1503 0,'5'0'250'0,"12"0"-82"0,14-1-27 16,9 0-37-16,3 1-19 16,2-2-39-16,-8 2-26 15,5 0-222-15</inkml:trace>
  <inkml:trace contextRef="#ctx0" brushRef="#br0" timeOffset="1.40805E6">7819 10761 1055 0,'0'0'371'0,"6"0"-235"16,7 0-17-16,17-5-19 15,13-2-1-15,32-3-16 16,24-4-12-16,34 3-28 16,6 1-13-16,15 2-17 15,-5 1 7-15,-17-3-67 16,-6 1-37-16</inkml:trace>
  <inkml:trace contextRef="#ctx0" brushRef="#br0" timeOffset="1.40909E6">8117 10156 1133 0,'-5'2'339'0,"-4"9"-194"16,-2 9-15-16,-5 11-42 16,2 7-12-16,1 6-35 15,2 0-13-15,7-7-16 16,1-5-4-16,3-15-3 15,0-9-2-15,4-11 2 16,0-11 0-16,1-11 0 16,2-8-1-16,-1-5-2 15,-1-1 1-15,3 0-3 16,0 3 0-16,1 9 1 0,-1 4 0 16,-3 12 1-16,-2 9 4 15,-1 6 5-15,-2 9 0 16,6 6-1-16,4 0-4 15,10 4-6-15,3-3 1 16,10-1-1-16,4 2 0 16,-1-1 0-16,-3 1 0 0,-6 0 1 15,-11 1 0-15,-8 0 1 16,-3 1 3-16,-11 0 12 16,-8-3 8-16,-15-2 7 15,-12-3 1-15,-10-5-13 16,3-2-7-16,7-8-9 15,10-1-2-15,16-5-26 16,6-2-26-16,12 0-67 16,7-2-59-16</inkml:trace>
  <inkml:trace contextRef="#ctx0" brushRef="#br0" timeOffset="1.40934E6">8411 10266 1347 0,'4'-1'261'16,"2"3"-43"-16,11 4-45 15,17 6-92-15,-2 2-14 16,6 5-26-16,-2 3-12 15,-5 6-23-15,-4 1-20 16,-3-3-67-16,-8-6-37 16,-4-11-217-16</inkml:trace>
  <inkml:trace contextRef="#ctx0" brushRef="#br0" timeOffset="1.4095E6">8691 10232 1494 0,'-11'5'287'16,"-8"4"-39"-16,-6 7-100 16,4 3-35-16,-5 7-60 15,1 4-21-15,2 3-35 16,-3 2-34-16,7 0 12 16</inkml:trace>
  <inkml:trace contextRef="#ctx0" brushRef="#br0" timeOffset="1.41021E6">8206 10945 1064 0,'6'-7'378'16,"1"-3"-236"-16,-1 0-38 16,-3 0 2-16,-3 9 6 15,-3 2-7-15,-7 12-29 16,-2 6-18-16,-6 8-32 16,-1 4-13-16,1 5-12 15,-1 0-5-15,8-8-2 16,-1-5-2-16,6-12 2 15,4-9 1-15,2-6-3 0,4-4 0 16,4-13-3-16,2-1-2 16,2-8-13-16,4-1-3 15,1 6 0-15,0-2 3 16,-2 9 17-16,-2 0 4 16,-7 9 5-16,1 9-1 15,-2 7 1-15,1 3 2 16,6 11 0-16,-1-4 0 0,5 4-2 15,7 1 0-15,7-3 0 16,-1-2 0-16,3-1 0 16,-2-1 0-16,-11-1 1 15,-3 1 1-15,-10-3 3 16,-7 2 4-16,-12-4 1 16,-2-4 9-16,-14 1 10 15,-8-3 0-15,-8 0 4 16,-1 3-11-16,1-2-16 15,11 1-6-15,11-3-33 16,6 2-21-16,15-3-272 16</inkml:trace>
  <inkml:trace contextRef="#ctx0" brushRef="#br0" timeOffset="1.41061E6">8589 10892 1436 0,'1'-2'246'15,"-1"-1"-51"-15,4 5-70 16,-4-2-31-16,0 0-24 16,8 21-10-16,5 36-12 15,-13-20-2-15,-2 5-17 16,1 0-6-16,6-3-12 15,5-4-7-15,4-7-2 16,2-9 0-16,4-6-1 16,-1-10-7-16,2-5-41 15,2-6-36-15</inkml:trace>
  <inkml:trace contextRef="#ctx0" brushRef="#br0" timeOffset="1.41083E6">8496 11042 1201 0,'6'-2'312'0,"9"-2"-121"15,5-4-53-15,18 5-34 16,4-2-14-16,12 0-30 15,0 2-8-15,-4 0-31 16,-5-1-32-16</inkml:trace>
  <inkml:trace contextRef="#ctx0" brushRef="#br0" timeOffset="1.41275E6">9517 10229 1297 0,'-11'11'261'0,"-13"22"-102"15,-1 11-5-15,0 23-42 16,2 8-26-16,11 12-40 16,11 2-13-16,20-6-20 15,12-7-7-15,13-20-17 16,7-11-35-16</inkml:trace>
  <inkml:trace contextRef="#ctx0" brushRef="#br0" timeOffset="1.41329E6">9795 10445 1267 0,'2'6'295'0,"0"5"-86"16,-1 17-85-16,8 5-32 16,-1 16-49-16,1-2-19 15,2 1-41-15,-4-7-44 16</inkml:trace>
  <inkml:trace contextRef="#ctx0" brushRef="#br0" timeOffset="1.4135E6">9953 10505 1333 0,'-9'8'253'15,"-8"5"-81"-15,-8 6-50 16,5-3-18-16,-3 5-40 15,2 0-16-15,7-1-24 16,5 0-2-16,13-2-12 16,9-2-3-16,18-4 0 15,3 1-2-15,8-7-19 16,3-2-44-16</inkml:trace>
  <inkml:trace contextRef="#ctx0" brushRef="#br0" timeOffset="1.41383E6">10029 10437 1489 0,'4'-7'263'16,"1"-10"-62"-16,9 1-41 16,8 6-68-16,3 5-24 0,12 11-27 15,0 12-2-15,-3 9 2 16,-3 10-7-16,-8 8-14 15,-8 0-6-15,-4 4-6 16,2-7-3-16,-7-12 0 16,3-5-5-16,-3-19-16 15,-8-8-10-15,-2-13-14 16,-4-8 0-16,-7-3 7 16,3 1 6-16,-7 13 12 15,-1 9 6-15,-5 15 14 16,-6 9 4-16,-2 11-1 15,4 4 8-15,14-5-58 16,6-7-284-16</inkml:trace>
  <inkml:trace contextRef="#ctx0" brushRef="#br0" timeOffset="1.41402E6">10464 10514 1563 0,'2'7'298'16,"-1"12"-118"-16,-1 4-32 15,0 5-69-15,0 7-29 16,0-2-30-16,0 4-18 16,1-9-45-16,2-6-56 15</inkml:trace>
  <inkml:trace contextRef="#ctx0" brushRef="#br0" timeOffset="1.41416E6">10429 10332 1781 0,'-1'0'406'0,"-2"0"-297"15,1 1-48-15,2-1-1 16</inkml:trace>
  <inkml:trace contextRef="#ctx0" brushRef="#br0" timeOffset="1.41464E6">10841 10549 1233 0,'-11'-7'295'0,"-14"-4"-128"16,-4 0 1-16,3 10-49 16,-2 3-36-16,5 8-49 15,2 7-23-15,7 2-12 16,5 5-3-16,14 4 1 15,4-3 1-15,14 0 3 16,-3-7 1-16,0-4 2 16,-5-5 0-16,-9-3 5 15,-6-3 2-15,-9-3 1 16,-1-1-5-16,-7-3-89 0,7-3-252 16</inkml:trace>
  <inkml:trace contextRef="#ctx0" brushRef="#br0" timeOffset="1.41492E6">10853 10609 1300 0,'11'1'287'0,"5"1"-58"0,4 6-95 16,-1 3-30-16,-7 4-37 15,-3 0-3-15,-9 0-15 16,0 0-7-16,-2-9-16 15,-2-3-9-15,3-10-6 16,2-9-3-16,4-10-5 16,6-2-3-16,4-5-6 15,5 7 0-15,-3 7-1 16,2 9 1-16,-2 13 6 16,-2 10 1-16,-1 11 11 15,-5 7 2-15,-4 7 1 16,-2-2 3-16,0-2-28 15</inkml:trace>
  <inkml:trace contextRef="#ctx0" brushRef="#br0" timeOffset="1.41543E6">11248 10226 1467 0,'14'9'252'16,"4"8"-64"-16,6 19-38 0,4 6-6 15,-4 16-48-15,1 9-26 16,-14 12-33-16,-10 3-17 16,-14-2-5-16,-2-6-4 15,-2-17-9-15,-1-10-8 16,4-15-33-16,1-7-22 15,6-7-43-15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7:46:18.3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11732 7207 1427 0,'5'3'223'0,"1"3"-70"16,9-2-24-16,10-4-53 15,9 0-22-15,11-3-29 16,4-2-11-16,-2 2-46 15,-6 3-64-15</inkml:trace>
  <inkml:trace contextRef="#ctx0" brushRef="#br0" timeOffset="284.7771">11787 7400 1335 0,'5'-2'273'15,"3"1"-35"-15,6-2-81 16,4 2-22-16,8 1-36 15,2 1-24-15,7 4-21 16,-2-1-18-16,1 0-17 16,-3-4-34-16</inkml:trace>
  <inkml:trace contextRef="#ctx0" brushRef="#br0" timeOffset="837.7707">12540 7143 1451 0,'0'0'248'0,"4"0"-40"16,7 1-62-16,12 6-82 16,8 4-13-16,7 11-21 15,0 2-10-15,0 6-10 0,-3 1-1 16,-2-3-22-16,-3 0-8 16,-7-3-105-16,-3-4-78 15</inkml:trace>
  <inkml:trace contextRef="#ctx0" brushRef="#br0" timeOffset="1142.7358">12924 7139 1460 0,'-2'-4'215'0,"-2"-3"-96"16,1 3-17-16,-4 2-42 15,0 2-12-15,-6 3-12 16,-4 5 1-16,-7 3 7 16,-4 7 4-16,-8 7-5 15,1 1-3-15,-8 7-10 16,-2-2-8-16,7 0-12 15,0-3-6-15,15-9 0 16,8-1-27-16,13-13-191 0</inkml:trace>
  <inkml:trace contextRef="#ctx0" brushRef="#br0" timeOffset="1614.9568">13341 6962 1043 0,'-8'-2'423'0,"-11"0"-208"16,-2 2-8-16,-8 2-56 0,-2 7-28 16,-6 5-50-16,-1 8-26 15,3 5-29-15,4 7-9 16,15 5-7-16,6 4-2 16,18 5 0-16,10 2-2 15,15-2 1-15,5-2 1 16,3-13-24-16,2-9-41 15</inkml:trace>
  <inkml:trace contextRef="#ctx0" brushRef="#br0" timeOffset="2019.5146">13528 6988 1235 0,'1'-4'342'0,"0"-5"-60"15,-1 4-109-15,-2 2-36 16,-1 9-66-16,0 7-18 16,1 7-21-16,0 9-5 15,-1 3-8-15,-1 5-5 16,0 7-8-16,3-3-4 16,3 1-1-16,5-4 0 15,5-8 0-15,4-5-1 16,6-5 0-16,-1-5 1 0,4-4-19 15,-3-4-22-15,-4-6-140 16,6-3-96-16</inkml:trace>
  <inkml:trace contextRef="#ctx0" brushRef="#br0" timeOffset="2276.2165">13392 7162 1362 0,'-2'0'254'0,"-1"1"-47"0,6-1-19 15,-3 0-74-15,4 0-22 16,26-1-40-16,44-2-15 15,-20-2-22-15,3-1-15 16,-6 1-70-16,-3 5-139 16</inkml:trace>
  <inkml:trace contextRef="#ctx0" brushRef="#br0" timeOffset="2664.6872">13841 6983 1180 0,'6'-2'349'0,"14"2"-101"16,5 2-73-16,9 13-81 16,0 5-16-16,-6 8-17 15,-7 7 0-15,-18 13-10 0,-8 5-4 16,-20 10-13-16,0 1-10 15,-6-7-10-15,1-7-4 16,9-16-3-16,2-12-9 16,6-13-56-16,5-3-42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7:48:10.1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1894 8833 807 0,'-6'-1'513'16,"-5"0"-289"-16,-1 1-101 15,-1 2-15-15,1 9-50 16,1 2-15-16,5 7-22 16,5 1-3-16,7-3-5 15,6 0-2-15,9-5-1 16,4-3 1-16,5-7 3 15,0-3 1-15,-3-10 2 16,-5-4 8-16,-13-6 19 16,-3 1 11-16,-12-3 19 15,-6 1-2-15,-7 4-12 16,-6 1-8-16,-3 8-13 16,-1 3-13-16,5 7-17 15,3 4-6-15,7 8-7 16,4 2-3-16,6 2-4 0,3 1-1 15,6-3-4-15,4 0 3 16,6-5 5-16,2 0 4 16,4-4 4-16,1-2 0 15,0-1 1-15,-1-5 1 16,-3-5 3-16,-6-4 2 16,-4-7 2-16,-4-1 2 15,-13 1 4-15,-1 1 4 0,-12 5 7 16,-5 3 1-16,2 7-4 15,2 2-6-15,2 6-13 16,7 1-4-16,4 5-6 16,2-1-1-16,8 0-2 15,4 2 0-15,8-5 1 16,5 3 3-16,2-5 4 16,1-3 0-16,2-2 2 15,-1-6 1-15,-6-2 7 16,-6-3 0-16,-11-2 20 15,-8-1 15-15,-10 3 11 16,-4 3 0-16,3 5-18 16,3 1-15-16,12 3-34 15,6-1-46-15</inkml:trace>
  <inkml:trace contextRef="#ctx0" brushRef="#br0" timeOffset="627.8532">2463 8583 1277 0,'-1'0'299'0,"1"0"-64"16,5 10-16-16,2 16-106 16,3 7 9-16,-2 20-29 15,-8 8-12-15,0 12-17 16,-5 0-22-16,4-6-27 15,7-12-5-15,8-17-6 16,3-7 0-16,4-14-3 16,2-6 0-16,-3-10-40 15,-2-6-51-15</inkml:trace>
  <inkml:trace contextRef="#ctx0" brushRef="#br0" timeOffset="789.5063">2353 8852 1431 0,'1'1'253'0,"2"2"-44"15,15 5-50-15,9-1-17 16,11-3-59-16,7 0-28 0,1-4-49 16,-1 2-47-16</inkml:trace>
  <inkml:trace contextRef="#ctx0" brushRef="#br0" timeOffset="1019.3376">2779 8822 1543 0,'1'4'264'0,"4"4"-117"16,9 2-34-16,16-5-41 16,6 0-17-16,14-5-31 0,-3-1-10 15,-4-1-32-15,-5-3-50 16,-14 4-187-16</inkml:trace>
  <inkml:trace contextRef="#ctx0" brushRef="#br0" timeOffset="1192.8727">2801 8967 1337 0,'-5'2'266'0,"6"5"-32"16,12-2-45-16,13-2-105 16,12 2-11-16,10 3-48 15,-4-3-11-15,3 4-55 16,-5-6-87-16</inkml:trace>
  <inkml:trace contextRef="#ctx0" brushRef="#br0" timeOffset="1490.9396">3421 8804 1439 0,'-14'-6'260'16,"-3"-14"-38"-16,-11 7-58 15,-3 7-12-15,4 3-56 16,-1 8-25-16,1 10-42 16,5 4-13-16,7 11-17 0,5 7-3 15,13 6-2-15,10 2-2 16,8-6-3-16,6-6-4 16,13-12-2-16,0-8 1 15,7-18 4-15,-1-10 6 16,-10-16 6-16,-8-4 5 15,-16-3 5-15,-10 0 3 16,-20 3-2-16,-7 0-1 16,-13 11-21-16,0 4-3 0</inkml:trace>
  <inkml:trace contextRef="#ctx0" brushRef="#br0" timeOffset="2227.2">3739 8940 1406 0,'-2'4'239'15,"2"1"-48"-15,6-1-22 16,19-5-68-16,15-2-17 15,18-8-44-15,12 1-15 0,-1 4-48 16,-2 4-101-16</inkml:trace>
  <inkml:trace contextRef="#ctx0" brushRef="#br0" timeOffset="2531.4895">4200 8823 1535 0,'9'10'256'0,"12"13"-124"0,2 3-34 16,-5 1-37-16,-5 4 0 16,-8-2 9-16,-5 0 6 15,-14-7-11-15,-1-5-12 16,-4-6-27-16,-4-8-17 16,2-5-68-16</inkml:trace>
  <inkml:trace contextRef="#ctx0" brushRef="#br0" timeOffset="3053.4364">4674 8615 1308 0,'1'0'294'16,"2"5"-44"-16,-3 10-75 15,-3 7-31-15,-3 17-51 16,0 8-18-16,-4 16-31 16,2 5-13-16,4-2-12 15,4-6-12-15,11-15-6 16,6-9-1-16,9-17-1 16,1-6-1-16,7-13-31 15,-1-5-25-15,-3-8-233 16</inkml:trace>
  <inkml:trace contextRef="#ctx0" brushRef="#br0" timeOffset="3229.4744">4562 8855 1452 0,'1'0'238'16,"9"0"-64"-16,6 0-20 15,16 2-73-15,5-2-28 16,8-2-33-16,4 1-30 16</inkml:trace>
  <inkml:trace contextRef="#ctx0" brushRef="#br0" timeOffset="3488.3351">5003 8811 1422 0,'2'2'243'16,"4"-1"-54"-16,14-1-59 15,8-1-33-15,12-3-46 16,4 3-21-16,-8 1-21 16,-3 1-18-16,-5 1-126 15</inkml:trace>
  <inkml:trace contextRef="#ctx0" brushRef="#br0" timeOffset="3664.3798">5021 8927 1561 0,'5'4'295'15,"7"1"-120"-15,11-1-44 16,19-4-62-16,-1 0-32 0,10-3-26 16,3 2-13-16</inkml:trace>
  <inkml:trace contextRef="#ctx0" brushRef="#br0" timeOffset="4127.3609">5599 8710 1092 0,'-1'-14'370'0,"-3"-15"-199"0,-1 5-4 15,2 11-15-15,-3 5-19 16,3 9-37-16,-1 5-21 15,-1 12-38-15,3 5-15 16,4 11-16-16,2 10-2 16,7 9-4-16,-1 1 1 15,1-2 1-15,-1-6-2 0,-6-15 0 16,0-4-1 0,-11-23-1-1,3-1 1-15,2 0 1 0,-15 0 0 0,-2-8 1 16,-1-9-1-16,17 3 0 15,3-2 0-15,11 5-1 16,6 4 0-16,11 4 1 16,3 6-1-16,6 1 4 15,-2-4-30-15</inkml:trace>
  <inkml:trace contextRef="#ctx0" brushRef="#br0" timeOffset="4456.5606">6248 8672 1574 0,'0'0'325'0,"-1"3"-114"15,1 0-52-15,0-3-103 16,0 0-33-16,0 0-84 15,0 0-75-15</inkml:trace>
  <inkml:trace contextRef="#ctx0" brushRef="#br0" timeOffset="4651.0476">6289 8879 1606 0,'-1'-3'361'0,"0"-3"-115"15,0 3-138-15,1 3-49 16,0-1-59-16,0-1 73 16</inkml:trace>
  <inkml:trace contextRef="#ctx0" brushRef="#br0" timeOffset="5640.4271">7240 8580 1467 0,'-8'8'237'0,"-14"10"-81"16,-1 6-11-16,-2 16-59 15,-3 2-25-15,4 11-31 0,3 0-16 16,6-9-9-16,8-6-1 16,7-18-1-16,5-8 2 15,7-16 1-15,4-11 1 16,0-16-1-16,2-11-1 16,1-4-4-16,-4-5 0 15,1 3-1-15,-2 4 0 16,-6 8 0-16,-2 11 0 0,-6 11 2 15,-4 11 0-15,-1 11 1 16,0 4-1-16,4 15-2 16,3 0 0-16,13 5-2 15,7 6-2-15,13 2 1 16,9 4 1-16,4 0 1 16,-5-5 0-16,-5-6-5 15,-11-5-4-15,-14-8 0 16,-9-2 1-16,-13-3 6 15,-14-4 3-15,-16-6 2 16,-9 0 0-16,-18-11 1 16,3 3 1-16,9-2-4 15,10-2-1-15,22 7-68 16,12-4-73-16</inkml:trace>
  <inkml:trace contextRef="#ctx0" brushRef="#br0" timeOffset="5960.5655">7538 8728 1466 0,'0'-2'261'15,"0"-1"-61"-15,9 6-59 16,7 6-15-16,13 13-48 16,8 4-19-16,6 8-24 15,-2 6-12-15,-3-4-15 16,-7 1-6-16,-7-12-38 15,-1-8-37-15,-4-7-138 16</inkml:trace>
  <inkml:trace contextRef="#ctx0" brushRef="#br0" timeOffset="6181.1072">7865 8739 1433 0,'-4'0'244'16,"-11"0"-46"-16,-3 4-17 16,-1 6-71-16,-5-1-19 15,-3 10-38-15,-4 3-12 16,0 9-12-16,0 6-9 16,3 0-10-16,3 1-6 15,6-7-36-15,3-3-22 0</inkml:trace>
  <inkml:trace contextRef="#ctx0" brushRef="#br0" timeOffset="6570.394">8132 8740 1488 0,'9'2'247'16,"16"2"-86"-16,6 0-23 0,15 0-74 16,2-2-17-16,-3-2-35 15,0-1-6-15,-13-1-58 16,-2 2-45-16</inkml:trace>
  <inkml:trace contextRef="#ctx0" brushRef="#br0" timeOffset="6903.3763">8204 8913 792 0,'-1'3'516'0,"-1"3"-279"15,9 1-92-15,6-4 4 16,16-1-15-16,8-4-18 16,9-2-29-16,0 0-17 15,-5 2-33-15,-1 2-13 16,-9 0-33-16,-2 0-20 0</inkml:trace>
  <inkml:trace contextRef="#ctx0" brushRef="#br0" timeOffset="8416.3658">8875 8633 1146 0,'-3'-5'369'0,"0"5"-152"16,6 7-13-16,12 15-75 16,9 8-31-16,7 11-29 15,2 3-15-15,1 2-25 16,-5 4-9-16,-6-5-48 16,-5-8-47-16,-4-12-181 15</inkml:trace>
  <inkml:trace contextRef="#ctx0" brushRef="#br0" timeOffset="8622.0333">9164 8706 1449 0,'-13'-2'259'15,"-12"0"-32"-15,-1 6-101 16,-1 7-31-16,-1 8-47 0,-5 9-20 15,2 8-3-15,1 5-3 16,0 8-7-16,8-8 1 16,6-2-82-16,8-5 103 15</inkml:trace>
  <inkml:trace contextRef="#ctx0" brushRef="#br0" timeOffset="8964.1758">9177 9161 1519 0,'5'5'248'0,"2"4"-106"16,8-1-22-16,3-1-23 16,-1-7 2-16,-2-4-13 15,-4-6-4-15,-9-11-19 16,-2-4-12-16,0-8-25 16,0-2-7-16,2-9-10 0,0-4-3 15,7 0-11-15,5 2-6 16,5 10-36-16,3 10-23 15,-1 16-112-15,-2 6-267 16</inkml:trace>
  <inkml:trace contextRef="#ctx0" brushRef="#br0" timeOffset="9130.0041">9221 9040 1576 0,'0'0'328'16,"1"2"-86"-16,16-2-138 16,5 0-42-16,14-8-33 15,3-2 7-15</inkml:trace>
  <inkml:trace contextRef="#ctx0" brushRef="#br0" timeOffset="9489.0977">9658 8781 1425 0,'-1'0'288'0,"0"-3"15"16,6 3-68-16,-5 0-117 15,27 1-41-15,48 8-38 16,-29-4-14-16,6-2-25 16,0 2-5-16</inkml:trace>
  <inkml:trace contextRef="#ctx0" brushRef="#br0" timeOffset="9849.8579">10203 8605 1552 0,'0'-2'293'0,"11"4"-106"16,4 8-42-16,10 13-73 15,6 11-28-15,1 7-27 16,-2 5-6-16,-7 5-5 15,-2-1 2-15,-6-6-61 16,-3-5-76-16</inkml:trace>
  <inkml:trace contextRef="#ctx0" brushRef="#br0" timeOffset="10043.4895">10498 8582 1555 0,'-9'-1'307'0,"-13"2"-91"16,-1 9-43-16,-6 8-80 0,-2 7-24 15,-2 11-34 1,-3-1-12-16,1 9-14 0,3 4-6 16,7-2-25-16,5-1-38 15</inkml:trace>
  <inkml:trace contextRef="#ctx0" brushRef="#br0" timeOffset="10344.222">10624 8923 1434 0,'-1'6'254'0,"-4"10"-38"16,-1 3-58-16,0 5-96 15,0 2-23-15,1-2-27 16,3 2-7-16,7-4-5 15,5-6-1-15,7-6-36 16,2-5-35-16</inkml:trace>
  <inkml:trace contextRef="#ctx0" brushRef="#br0" timeOffset="10513.2373">10638 8794 1586 0,'0'-3'359'16,"-1"-4"-75"-16,2 0-75 15,6 2-121-15,0 3-34 0,0 0-28 16</inkml:trace>
  <inkml:trace contextRef="#ctx0" brushRef="#br0" timeOffset="10942.8971">11011 8736 1530 0,'12'-1'293'16,"10"-1"-66"-16,17 1-111 16,11 0-36-16,7-2-49 15,0 0-18-15,-11 1-52 16,-9 0-41-16</inkml:trace>
  <inkml:trace contextRef="#ctx0" brushRef="#br0" timeOffset="11166.6317">11092 8863 1458 0,'15'0'238'0,"19"0"-54"0,5-1-45 16,2-1-65-16,0-2-17 16,-6 4-34-16,-1 0-23 15</inkml:trace>
  <inkml:trace contextRef="#ctx0" brushRef="#br0" timeOffset="15654.2259">11569 5180 1478 0,'6'4'226'0,"14"8"-86"16,7 1-35-16,17 0-50 15,5-3-16-15,3-10-32 16,-1-3-13-16,-6-4-115 0,-4 4-142 16</inkml:trace>
  <inkml:trace contextRef="#ctx0" brushRef="#br0" timeOffset="15865.1801">11603 5346 863 0,'1'4'474'16,"6"8"-270"-16,14-3-78 15,9 0 7-15,9 1-26 16,0-8-25-16,8-2-40 16,-2 1-33-16</inkml:trace>
  <inkml:trace contextRef="#ctx0" brushRef="#br0" timeOffset="16223.9845">12288 5066 1544 0,'0'0'280'0,"5"5"-97"15,6 7-46-15,9 12-61 16,9 10-22-16,9 6-30 15,4 4-9-15,-1 3-28 16,-3-1-61-16</inkml:trace>
  <inkml:trace contextRef="#ctx0" brushRef="#br0" timeOffset="16435.478">12633 5116 1487 0,'-12'3'239'15,"-11"3"-89"-15,-4 6-66 0,-2 2-17 16,-5 8-6-16,-2 3-8 16,-3 5-9-16,3 3-8 15,7-1-35-15,7-2-43 16</inkml:trace>
  <inkml:trace contextRef="#ctx0" brushRef="#br0" timeOffset="16754.1603">12921 4916 1485 0,'-13'2'245'0,"-16"6"-72"15,-1 6-33-15,-2 7-54 16,-2 5-11-16,6 10-42 15,4 1-13-15,13 7-12 16,5 1-3-16,11 0-1 16,11 2-1-16,7-3-3 15,7-3-33-15,11-7-157 0</inkml:trace>
  <inkml:trace contextRef="#ctx0" brushRef="#br0" timeOffset="17034.4497">13083 4919 1375 0,'0'0'255'0,"1"5"-28"15,4 9-43-15,-5 10-91 16,2 7-19-16,-2 6-44 15,-1 2-10-15,-1 4-10 16,3 1-3-16,3-4-2 16,2-3-2-16,6-8-3 15,4-3 0-15,6-5-6 16,0-4-17-16,0-8-68 16,-5-4-220-16</inkml:trace>
  <inkml:trace contextRef="#ctx0" brushRef="#br0" timeOffset="17272.8064">12934 5148 1396 0,'3'0'235'0,"0"1"-33"16,17-1-97-16,10 2-18 16,17 0-28-16,6 1-14 0,1 1-31 15,-1 0-1-15,-16-4-76 16,-2-1-83-16</inkml:trace>
  <inkml:trace contextRef="#ctx0" brushRef="#br0" timeOffset="17442.538">13364 4958 1155 0,'11'-2'380'16,"3"-1"-124"-16,6 10-87 15,5 6-34-15,0 19-59 16,1 7-7-16,-5 12-12 16,-8 7-8-16,-19 10-10 15,-11 4-11-15,-12-2-27 16,-1-3-24-16,2-23 325 0</inkml:trace>
  <inkml:trace contextRef="#ctx0" brushRef="#br0" timeOffset="18196.7555">11775 8641 1492 0,'4'8'277'0,"4"6"-19"16,8 11-137-16,11 6-14 16,9 11-43-16,3 1-15 15,4 5-39-15,-3-2-27 0,-9-6-84 16,-3-4-79-16</inkml:trace>
  <inkml:trace contextRef="#ctx0" brushRef="#br0" timeOffset="18436.7448">12167 8612 1296 0,'-9'0'274'0,"-7"6"-78"16,-4 3-4-16,-15 11-64 15,-2 7-17-15,-8 10-35 16,-1 6-19-16,3 5-24 16,2 1-6-16,6-3-46 15,2-5-22-15,12-14-72 0,6-9-75 16</inkml:trace>
  <inkml:trace contextRef="#ctx0" brushRef="#br0" timeOffset="18860.0533">12492 8506 1301 0,'-14'4'257'0,"-21"9"-106"16,0 6-9-16,6 13-54 15,-1 5-26-15,10 10-34 16,7 5-12-16,15 11-7 15,8 3 0-15,15 0-1 16,6-6-1-16,12-16-2 16,3-11 3-16</inkml:trace>
  <inkml:trace contextRef="#ctx0" brushRef="#br0" timeOffset="19592.0372">12597 8833 1214 0,'3'0'300'15,"2"-2"-137"-15,7-6-62 16,2-2-2-16,5-8-15 16,0-3-8-16,-7-5-13 15,4-2 3-15,-9 1 1 16,-4 1-1-16,2 11 5 16,-6 4-6-16,1 18-24 15,1 10-9-15,1 16-25 16,0 10-5-16,0 7-1 15,2 2-1-15,3-5-45 16,-1-7-45-16</inkml:trace>
  <inkml:trace contextRef="#ctx0" brushRef="#br0" timeOffset="19877.0534">12799 8535 1556 0,'11'0'305'16,"8"4"-86"-16,13 18-99 15,7 9-23-15,3 20-31 16,-4 6-12-16,-17 11-15 15,-13 2-9-15,-23-1-10 16,-7-6-4-16,-1-20-15 16,4-8-16-16,10-24-54 15,5-7-30-15</inkml:trace>
  <inkml:trace contextRef="#ctx0" brushRef="#br0" timeOffset="20222.2687">13293 8788 1424 0,'3'4'236'0,"11"4"-32"16,10-2-59-16,16-3-68 15,10-3-13-15,9 0-37 16,-1-5-3-16</inkml:trace>
  <inkml:trace contextRef="#ctx0" brushRef="#br0" timeOffset="20596.8904">13753 8644 1268 0,'1'-1'311'16,"3"2"-84"-16,8 11-62 15,8 4-35-15,13 12-55 16,1 2-19-16,8 5-26 15,1 3-10-15,-11 3-40 16,1 0-54-16</inkml:trace>
  <inkml:trace contextRef="#ctx0" brushRef="#br0" timeOffset="20797.2276">14113 8698 1556 0,'-12'4'284'16,"-13"4"-121"-16,-5 6-38 15,-8 7-54-15,-4 3-19 16,-5 10-25-16,0 1-7 16,4 4-11-16,10-2-5 15,13-13-59-15</inkml:trace>
  <inkml:trace contextRef="#ctx0" brushRef="#br0" timeOffset="21165.5523">14378 8523 1488 0,'-13'2'272'0,"-13"4"-64"16,-4 17-66-16,-4 6-23 16,6 16-61-16,7 7-22 15,9 10-30-15,12 5-5 16,12-5-1-16,12-2 0 16,15-17-43-16,5-8-36 15</inkml:trace>
  <inkml:trace contextRef="#ctx0" brushRef="#br0" timeOffset="21509.4789">14746 8755 1313 0,'-9'-8'273'16,"-11"-6"-72"-16,2 0-63 15,-1 0-18-15,-5 4-22 16,-4 3-7-16,-6 5-18 16,1 2-17-16,3 8-32 15,10 2-12-15,7 6-11 16,7 5 1-16,17 3 0 0,7 3-1 15,15-1 2-15,4-6-1 16,2-12 0-16,4-8-1 16,-10-13-4-16,0-6-3 15,-11-8-31-15,-9 1-25 16</inkml:trace>
  <inkml:trace contextRef="#ctx0" brushRef="#br0" timeOffset="21920.3809">14845 8512 1506 0,'10'-2'290'0,"10"6"-57"15,13 7-90-15,10 7-35 16,3 14-52-16,-5 5-15 16,-13 18-14-16,-13 9-10 15,-27 14-7-15,-11 5-2 16,-15-6-14-16,-3-10-8 0,5-23-28 16,6-13-14-16,11-19-51 15</inkml:trace>
  <inkml:trace contextRef="#ctx0" brushRef="#br0" timeOffset="32003.8925">8123 10131 1385 0,'0'4'217'0,"7"4"-70"15,12-5-21-15,19 0-40 16,10-3-7-16,17-3-32 16,4 2-19-16,-6 6-28 15,-5 1-59-15</inkml:trace>
  <inkml:trace contextRef="#ctx0" brushRef="#br0" timeOffset="32417.1922">8185 10309 1291 0,'2'0'290'16,"0"0"-77"-16,14 0-42 15,9 0-29-15,10-4-27 16,13 0-23-16,11 0-39 16,6 3-15-16,0 0-21 15</inkml:trace>
  <inkml:trace contextRef="#ctx0" brushRef="#br0" timeOffset="36427.4246">8994 10199 1417 0,'2'0'253'15,"3"0"-22"-15,11 6-98 16,8 2-32-16,13-2-38 16,10-1-22-16,14-5-25 15,4-2-94-15</inkml:trace>
  <inkml:trace contextRef="#ctx0" brushRef="#br0" timeOffset="37008.8672">9666 10265 1101 0,'-20'-2'368'16,"-13"-4"-223"-16,6-9-22 15,3-6-7-15,10-10-24 16,6-3-16-16,9-3-25 16,9 0-9-16,13 8-8 15,6 4-1-15,11 14-3 16,0 10-4-16,3 14-4 15,-3 12 2-15,-18 11 9 16,-9 9 0-16,-24 8-5 16,-13 3-4-16,-15 2-13 15,-4-3-3-15,2-11 0 16,2-12 1-16,10-20-5 16,5-11-9-16,10-14-15 0,6-5-5 15,12-6 0 1,6 1 5-16,8 3 9 0,5 5 1 15,4 13 6-15,3 8 6 16,2 18 14-16,0 7 8 16,-4 8 2-16,2 2-2 15,-7-9-10-15,5-6-358 16</inkml:trace>
  <inkml:trace contextRef="#ctx0" brushRef="#br0" timeOffset="38723.0335">10012 10266 1535 0,'7'-1'264'0,"10"0"-96"16,10-5-44-16,23-1-44 15,9-1-22-15,15 2-46 16,0 2-58-16</inkml:trace>
  <inkml:trace contextRef="#ctx0" brushRef="#br0" timeOffset="39174.3512">10690 10048 1235 0,'-9'-7'309'0,"-17"-6"-106"15,1 8-34-15,-5 10-87 16,-2 6-30-16,0 12-41 16,5 7-10-16,24 4-5 31,2-17-2-31,0 0-2 0,6 54 2 0,27-1 3 15,11-7 0-15,12-43 3 16,4-7 0-16,-10-20 3 16,-5-8 2-16,-18-13 20 15,-8-8 21-15,-19-9 38 16,-11-2 10-16,-18 1-17 16,-11 2-24-16,-1 15-34 15,1 4-32-15,14 13-68 16</inkml:trace>
  <inkml:trace contextRef="#ctx0" brushRef="#br0" timeOffset="39547.4794">11262 10134 1497 0,'2'2'272'15,"5"-1"-55"-15,12 0-105 16,8 3-26-16,12-4-50 16,5-1-15-16,4 1-57 15,-4-2-81-15</inkml:trace>
  <inkml:trace contextRef="#ctx0" brushRef="#br0" timeOffset="39786.2321">11295 10292 1232 0,'0'1'311'0,"6"3"-95"16,9 0-21-16,10-1-62 15,7 0-10-15,6-3-45 16,6-2-23-16,1-2-36 16,-2 0-40-16</inkml:trace>
  <inkml:trace contextRef="#ctx0" brushRef="#br0" timeOffset="40205.009">11850 10194 1358 0,'6'2'243'0,"9"-1"-48"15,13 0-18-15,15-2-76 16,10-2-26-16,18 0-44 15,2 0-31-15</inkml:trace>
  <inkml:trace contextRef="#ctx0" brushRef="#br0" timeOffset="40867.8435">12678 10163 1113 0,'-17'3'358'0,"-20"5"-202"16,-5-4-15-16,-1-9-33 16,6-4-13-16,9-13-20 15,9-5-17-15,14-5-21 16,7-6-12-16,18 2-14 0,8 3 8 16,13 6 11-16,5 10 1 15,3 15-3-15,-8 7-10 16,-5 21-10-16,-8 7-2 15,-20 13 2-15,-5 5-1 16,-22 3 0-16,-13-1-2 16,-14-1 0-16,-2-3-4 15,-4-14-1-15,9-2-2 16,9-21-4-16,2-5 0 0,14-8 0 16,3-8-1-16,15-2 0 15,4 0 0-15,11 2 0 16,8 4 2-16,11 9 2 15,8 2 8-15,9 12 17 16,-1 4 1-16,-10 0 5 16,-1 2-8-16,-10-7 123 15</inkml:trace>
  <inkml:trace contextRef="#ctx0" brushRef="#br0" timeOffset="46687.8759">13201 10228 1113 0,'7'-3'348'0,"2"0"-203"16,1 5 2-16,-2 9-23 16,-4 8-20-16,-1 9-56 15,-5 4-17-15,0 3-22 16,-2-1-5-16,1-10-3 0,3-3-1 16,4-16-6-16,5-3 0 15,3-15 0-15,-2-10 2 16,0-14 4-16,5-2 0 15,2 4 0-15,4 9 1 16,3 18-1-16,-5 6 0 16,-4 9 1-16,-1 10 1 15,-9 6-1-15,-2 4 1 0,-4 2-1 16,-1-2 1 0,-3-10 0-16,3-4-1 0,2-11 0 15,2-6 0-15,6-12-1 16,2-9-2-16,8-9-1 15,4 0 0-15,6 3-1 16,-2 4 2-16,4 13 0 16,-3 6 2-16,-4 13 6 15,-7 5 8-15,-5 10 25 16,-6 4 20-16,-6 4 18 16,4 3 0-16,-6-2-18 15,6-2-14-15,1-2-15 16,1-6-12-16</inkml:trace>
  <inkml:trace contextRef="#ctx0" brushRef="#br0" timeOffset="48026.3509">6975 11199 1323 0,'-6'13'241'15,"-10"20"-122"-15,-1 7-24 16,-7 15-43-16,-2 2-28 15,6 2-17-15,0-9-4 16,20-13-3-16,0-13-1 0,7-23-1 16,11-1 0-16,-4-24 2 15,9-10 1-15,-2-12 4 16,-7-13 6-16,0-3 21 16,-3 1 7-16,0 7 14 15,-3 5 8-15,-5 19 12 16,1 12 7-16,-4 16-12 15,0 5-16-15,0 14-35 16,1 4-13-16,10 10-5 16,5 5 0-16,12 7-1 15,3 0 1-15,5 4-3 16,3-4-22-16,3-6-23 16,-4-3-14-16,-5-9-8 15,-5-1 25-15,-15-8 23 16,-7-3 13-16,-12-6 11 15,-12-1 4-15,-18 2 6 16,-6-2-6-16,-16-4 47 0,2-3 9 16,4-13-4-16,5-1 4 15,17 1-50-15,7-1-25 16,17 6-85-16,14 7-299 16</inkml:trace>
  <inkml:trace contextRef="#ctx0" brushRef="#br0" timeOffset="48356.0252">7461 11335 1276 0,'2'-3'311'16,"4"-2"-77"-16,5 5-51 15,6 9-45-15,11 10-58 16,3 1-20-16,4 8-30 0,-1 0-8 15,-2 1-12-15,-1 2-19 16,-7-6-84-16,-2-2-96 16</inkml:trace>
  <inkml:trace contextRef="#ctx0" brushRef="#br0" timeOffset="48556.5351">7804 11284 1524 0,'-15'5'279'16,"-10"5"-77"-16,-6 9-71 15,-4 4-15-15,-2 10-50 16,-1 4-22-16,1 7-32 16,3-1-7-16,8-7-24 15,6-3-16-15,11-16 213 16</inkml:trace>
  <inkml:trace contextRef="#ctx0" brushRef="#br0" timeOffset="48901.3628">7457 11114 1446 0,'4'0'231'0,"7"-3"-50"15,6 2-20-15,19-5-53 16,4 1-15-16,22 4-51 16,4-2-15-16,-2-1-23 15,0 2-34-15,-19-4-110 16,-11-1-47-16,-17 1-148 16</inkml:trace>
  <inkml:trace contextRef="#ctx0" brushRef="#br0" timeOffset="49033.4624">7878 11031 660 0,'-7'-6'522'15,"-6"-2"-215"-15,13 7-162 16,0-3 6-16,8 12-16 16,11 3-20-16,-7 0-26 15,2 5 1-15,-3 2-31 16,-11-1-11-16,0 2-42 16,-4-4-26-16</inkml:trace>
  <inkml:trace contextRef="#ctx0" brushRef="#br0" timeOffset="49374.5469">8165 11411 1498 0,'0'0'256'0,"7"4"-82"15,9-4-31-15,23 0-63 16,5 0-25-16,8-4-38 16,2 4-3-16,-9-2-61 15,0 2-86-15</inkml:trace>
  <inkml:trace contextRef="#ctx0" brushRef="#br0" timeOffset="49559.1414">8219 11538 1530 0,'11'0'276'16,"17"1"-95"-16,8 0-47 0,11 2-67 15,5 2-23-15,1-2 29 16</inkml:trace>
  <inkml:trace contextRef="#ctx0" brushRef="#br0" timeOffset="49900.0429">8867 11421 1509 0,'5'4'267'16,"7"1"-82"-16,13-2-17 15,9-1-63-15,13-1-36 16,20-1-35-16,6 0-12 16</inkml:trace>
  <inkml:trace contextRef="#ctx0" brushRef="#br0" timeOffset="50514.2394">9750 11426 1333 0,'-14'9'229'16,"-13"6"-118"-16,-7-4-16 15,-2-4-46-15,2-9-12 0,4-15-22 16,5-9-1-16,10-17-7 16,9-2-3-16,12 0-1 15,10 6 8-15,15 13 36 16,6 7 10-16,13 15 23 15,-5 8 6-15,-3 17-26 16,-6 10-5-16,-24 17-18 16,-6 5-5-16,-24 8-12 15,-11-2-14-15,-13-10-36 16,-1-7-13-16,4-13-19 16,-1-9 3-16,9-18 13 15,2-7 4-15,7-13 8 16,6-2 2-16,13 0 8 15,3 0 8-15,17 10 16 16,4 6 12-16,9 11 20 16,4 8 11-16,5 10 6 15,4 0-4-15,2 2-6 0,-5-1 124 16</inkml:trace>
  <inkml:trace contextRef="#ctx0" brushRef="#br0" timeOffset="50873.3937">10076 11364 1189 0,'3'0'345'0,"0"4"-107"15,2 9-36-15,-5 9-90 16,-3 9-22-16,1 3-35 15,-2 2-15-15,6 1-17 16,2-8-6-16,8-5-12 0,5-7-10 16,8-14-32-16,1-3-37 15</inkml:trace>
  <inkml:trace contextRef="#ctx0" brushRef="#br0" timeOffset="51072.9767">10038 11238 1818 0,'3'0'437'0,"4"-1"-322"16,3-1-56-16,0-3-60 15</inkml:trace>
  <inkml:trace contextRef="#ctx0" brushRef="#br0" timeOffset="51546.7113">9877 11039 1359 0,'7'-1'244'0,"4"-3"-83"0,11 3-32 16,12 0-29-16,12 3-42 15,9 3-16-15,12-1-16 16,-4-1-7-16,-5 0-13 16,-8-1-21-16,-17 0-53 15,-9-1-49-15,-14-5-137 16,-10-5 33-16,-10-1-119 15,-4-1-68-15,1 1 525 16,-3 4 122-16,7 0-1 16,7 5-101-16,4 1-53 15,4 1-5-15,-6-1 17 16,0 0 0-16,15 4-11 16,31 38-9-16,-38-33-17 15,-2-4-22-15</inkml:trace>
  <inkml:trace contextRef="#ctx0" brushRef="#br0" timeOffset="52444.399">11091 11403 1381 0,'7'0'256'15,"6"0"-31"-15,-3 16-94 16,-7 3-42-16,-4 15-45 16,-6 2-11-16,-5 2-21 15,1-2-3-15,2-12-5 16,4-6-2-16,4-14 1 16,2-6-2-16,9-12 0 15,2-7 0-15,7-8-1 16,3-4-2-16,3-3 1 15,3 4-1-15,-2 11 0 16,2 8 1-16,-6 14 1 16,1 6 1-16,-8 12 1 15,-5 4 1-15,-6 7-1 16,-7-1 0-16,-6-9 0 16,-2-4 0-16,6-7-1 0,0-9 0 15,9-9-1 1,2-1 0-16,1-16-4 0,5-3-1 15,7 0 1-15,4-2 1 16,2 10 0-16,3 8 2 16,-8 13 4-16,1 6 12 15,-6 15 32-15,-4 3 16 16,-7 4 19-16,-1 1-6 16,-3-4-26-16,0-3-16 0,0-7-20 15,1-5-2-15,1-3-38 16,-1 1 390-16</inkml:trace>
  <inkml:trace contextRef="#ctx0" brushRef="#br0" timeOffset="60990.0731">1699 13615 1367 0,'-9'-3'226'0,"-7"-3"-84"16,-2 0-18-16,4 5-47 15,2 1-26-15,2 6-36 0,3 3-8 16,0 7-6-16,4 1-1 16,11 1 0-16,1-4 0 15,7-4 3-15,0-3 5 16,1-5 14-16,2-3 4 16,-3-8 14-16,-1-1 12 15,-9-8 9-15,-5 1 4 16,-9 1 3-16,-5 0-4 0,-5 7-18 15,-2 2-10-15,4 7-22 16,-3 3-7-16,6 5-7 16,3 3-3-16,3 0-3 15,6 2-2-15,-1-1-2 16,7 3 0-16,4-2 4 16,4-1 1-16,3-4 4 15,1-3 0-15,-1-5 1 16,1 0 3-16,-8-6 6 15,-6-4 8-15,-7 1 9 16,-7 0 0-16,-4 4-4 16,-1 2-5-16,7 4 5 15</inkml:trace>
  <inkml:trace contextRef="#ctx0" brushRef="#br0" timeOffset="61463.6136">2142 13343 1441 0,'-2'-9'270'16,"4"-2"-36"-16,6 12-69 16,-3 6-23-16,10 16-64 15,-5 3-17-15,-5 12-14 16,2 14-10-16,-9 9-9 16,-4 6-8-16,5 0-10 15,0-9-2-15,10-9-4 0,1-8 0 16,10-16-3-16,4-1-2 15,0-16-49-15,4-6-45 16</inkml:trace>
  <inkml:trace contextRef="#ctx0" brushRef="#br0" timeOffset="61619.6997">2082 13617 1530 0,'0'0'290'0,"-1"0"-61"0,17 0-113 16,13 0-23-16,18-5-49 16,8 3-19-16,8-3 42 15</inkml:trace>
  <inkml:trace contextRef="#ctx0" brushRef="#br0" timeOffset="61854.0736">2497 13608 1556 0,'-2'2'283'0,"0"1"-106"16,16-1-97-16,11 6-18 15,14-5-25-15,5 4-9 16,1-5-19-16,-3 0-47 16</inkml:trace>
  <inkml:trace contextRef="#ctx0" brushRef="#br0" timeOffset="62020.5025">2575 13733 1204 0,'-4'5'336'0,"-2"6"-82"16,9-2-73-16,22-5-97 15,7-4-22-15,23-6-84 16,5-2 29-16</inkml:trace>
  <inkml:trace contextRef="#ctx0" brushRef="#br0" timeOffset="62457.3359">3095 13659 1031 0,'2'-12'384'0,"7"-17"-234"15,2-1-30-15,2 3-16 16,-1 0 6-16,-5 8-6 16,-1 4-3-16,-6 12-11 15,0 5-10-15,0 13-29 16,-5 5-12-16,-2 6-19 16,2 7-4-16,0 6 1 15,0 0 2-15,5 0 1 16,2 2-3-16,4-5-6 15,6-5-5-15,-1-9-7 16</inkml:trace>
  <inkml:trace contextRef="#ctx0" brushRef="#br0" timeOffset="62835.3255">3566 13666 1457 0,'0'0'216'0,"9"1"-83"16,11 3-11-16,16-7-30 15,13 2-20-15,18-2-31 16,7-4-13-16,0 7-13 15,-4 0-43-15</inkml:trace>
  <inkml:trace contextRef="#ctx0" brushRef="#br0" timeOffset="63118.6516">3982 13549 1279 0,'6'2'294'0,"10"1"-48"16,8 8-100-16,6-2-81 15,3 2-21-15,-6 4-28 16,-1 2-7-16,-11 2-5 15,-8 2 0-15,-9 2 1 16,-9-2 1-16,-12-2 0 16,1 1-4-16,-8-7-59 15</inkml:trace>
  <inkml:trace contextRef="#ctx0" brushRef="#br0" timeOffset="63547.4215">4567 13412 1562 0,'4'0'304'0,"3"6"-105"16,5 8-45-16,-3 18-56 15,-3 4-21-15,-4 13-22 16,-2 4-5-16,-4 2-14 16,1 6-7-16,6-1-8 15,4-4-8-15,7-9-11 16,3-5-6-16,2-15-29 16,4-7-20-16,-1-15-71 15,0-6 185-15</inkml:trace>
  <inkml:trace contextRef="#ctx0" brushRef="#br0" timeOffset="63726.2169">4472 13717 1660 0,'5'-2'356'16,"15"-7"-193"-16,1-1-45 0,28 3-54 15,4 0-25-15,9 5-29 16,6 2 59-16</inkml:trace>
  <inkml:trace contextRef="#ctx0" brushRef="#br0" timeOffset="64046.5352">4973 13636 1483 0,'0'1'252'0,"4"0"-44"15,10 5-135-15,7 2-28 16,12-2-22-16,6 1-9 16,5-2-2-16,2-2-26 15,-6 2-296-15</inkml:trace>
  <inkml:trace contextRef="#ctx0" brushRef="#br0" timeOffset="64235.3914">5033 13757 1545 0,'9'1'280'15,"9"0"-97"-15,17 2-112 16,6-1-22-16,8-1-16 16,-2 2 14-16</inkml:trace>
  <inkml:trace contextRef="#ctx0" brushRef="#br0" timeOffset="64817.7858">5574 13555 1425 0,'11'-1'216'0,"13"-7"-66"16,7 7-35-16,6 2-45 15,0 5-13-15,-9 10-29 16,-6 1-9-16,-20 11-14 0,-7 1 0 16,-10 1-7-1,-4-4-3-15,-1-7-2 0,0-5 0 16,8-11 2-16,6-3 1 15,11-3-1-15,7-2 5 16,14 5 12-16,1 1 9 16,9 7 20-16,1 7 9 15,-9 8-2-15,-11 4-3 16,-23 5-14-16,-12 0-5 0,-19-2-10 16,-5-5-2-16,-4-17-16 15,2-10-20-15,12-18-70 16,7-10-60-16</inkml:trace>
  <inkml:trace contextRef="#ctx0" brushRef="#br0" timeOffset="65119.3962">6278 13578 1609 0,'1'0'300'16,"1"5"-190"-16,2-1-55 16,-4-4-135-16,0 0-120 15</inkml:trace>
  <inkml:trace contextRef="#ctx0" brushRef="#br0" timeOffset="65301.8849">6289 13788 1778 0,'0'1'409'0,"-4"3"-289"15,1 1-45-15,2-5 195 16</inkml:trace>
  <inkml:trace contextRef="#ctx0" brushRef="#br0" timeOffset="66177.0729">7269 13467 1403 0,'-3'5'235'0,"-11"12"-59"16,-5 9-24-16,-8 17-73 0,-4 7-25 15,1 10-34-15,3 3-9 16,8-7-6-16,5-6-2 16,9-19-1-16,3-12 2 15,3-19 2-15,4-10 0 16,5-16 1-16,3-10-1 15,3-7-4-15,1-2 1 16,-2-2-4-16,2 2-4 16,-2 2-2-16,0 1-2 0,-4 8 3 15,-3 4 3-15,-6 18 3 16,-2 10 3-16,-1 10 0 16,-1 9 1-16,6 7 0 15,5 6-3-15,17 4 0 16,6 6-1-16,7-1 0 15,4-3 0-15,-7 0 0 16,-5 0 1-16,-8-4 0 16,-10-3 0-16,-12-6 2 15,-11-3-1-15,-17-7 2 16,-11-5 1-16,-16-6-1 16,-5-5 1-16,-2-4-30 15,5-4-27-15,19-3-75 16</inkml:trace>
  <inkml:trace contextRef="#ctx0" brushRef="#br0" timeOffset="66578.0928">7630 13670 1660 0,'0'-3'356'0,"8"3"-196"16,6 6-45-16,16 8-67 16,4 2-13-16,8 9-18 15,-1 2-4-15,-4 3-20 16,-7 1-28-16,-7-5-119 15,-1-1-105-15</inkml:trace>
  <inkml:trace contextRef="#ctx0" brushRef="#br0" timeOffset="66762.6025">7919 13641 1496 0,'-8'3'261'0,"-15"11"-61"15,-7 1-44-15,0 14-47 16,-7 3-23-16,-3 6-42 16,0 1-18-16,2-5-35 15,7-5-25-15,17-14-13 16</inkml:trace>
  <inkml:trace contextRef="#ctx0" brushRef="#br0" timeOffset="67115.6626">8294 13638 1501 0,'5'3'228'15,"6"1"-120"-15,7 2-23 0,11 2-34 16,4-1-19-16,9-2-15 16,-1-3-24-16</inkml:trace>
  <inkml:trace contextRef="#ctx0" brushRef="#br0" timeOffset="67345.0709">8300 13789 1624 0,'7'3'339'0,"5"1"-165"16,20-1-86-16,6-1-15 15,11 0-40-15,0 1-7 16,0-2-269-16</inkml:trace>
  <inkml:trace contextRef="#ctx0" brushRef="#br0" timeOffset="67686.347">8892 13552 1639 0,'4'-1'354'0,"-3"2"-150"15,11 9-69-15,13 12-68 16,3 5-12-16,12 4-28 16,11 2-5-16,-3 2-6 15,-1 2-1-15,-5-3-76 0,-9 1-62 16</inkml:trace>
  <inkml:trace contextRef="#ctx0" brushRef="#br0" timeOffset="67894.8696">9319 13549 1342 0,'-9'0'240'0,"-7"5"-72"15,-9 3-10-15,-9 10-50 16,-4 7-17-16,-14 10-23 16,-1 4-16-16,1 7-23 15,6 1-6-15,15-5-53 16,12-5-50-16</inkml:trace>
  <inkml:trace contextRef="#ctx0" brushRef="#br0" timeOffset="68346.8657">9321 14042 1030 0,'4'9'431'16,"-5"0"-212"-16,12 1-64 16,4-2 10-16,-5-12-19 15,2-3-3-15,-5-5-36 16,-4-8-19-16,0-6-37 16,-3-6-16-16,0-6-19 15,1 0-6-15,-1-1-7 16,6 1-5-16,3 6-40 15,2 4-13-15,10 15-68 16,-4 6-36-16</inkml:trace>
  <inkml:trace contextRef="#ctx0" brushRef="#br0" timeOffset="68529.7413">9309 13925 1396 0,'-6'3'282'0,"-6"-1"57"15,17 5-232-15,8-2-29 0,13-3-48 16,13 1-5-16,12-3-3 16</inkml:trace>
  <inkml:trace contextRef="#ctx0" brushRef="#br0" timeOffset="68852.6061">9841 13727 1462 0,'-1'-1'265'0,"6"-4"-22"16,9 5-121-16,7 3-25 15,16-1-49-15,4 2-17 16,12-4-24-16,5 0 247 16</inkml:trace>
  <inkml:trace contextRef="#ctx0" brushRef="#br0" timeOffset="69158.2039">10383 13519 1631 0,'6'1'329'0,"11"6"-196"0,6 5-43 16,8 7-65-16,10 7-11 15,1 7-9-15,4 3-3 16,-4 6 9-16,-9-5-33 16,-4-3-177-16</inkml:trace>
  <inkml:trace contextRef="#ctx0" brushRef="#br0" timeOffset="69382.7046">10802 13539 1301 0,'-6'-3'276'0,"-1"3"-54"15,-5 0-45-15,-1 9-66 16,-1 4-13-16,-8 9-33 15,-4 3-11-15,-14 4-15 16,-1 5-10-16,-10 3-16 16,5 4-7-16,10-2-25 15,6-2-19-15,17-12-99 16</inkml:trace>
  <inkml:trace contextRef="#ctx0" brushRef="#br0" timeOffset="69692.8788">10940 13806 1354 0,'1'3'278'0,"-1"3"-8"0,0 12-105 15,-5 6-26-15,-1 9-62 16,-3-1-29-16,4 0-22 16,4 1-10-16,5-14-12 15,7 0-15-15,5-14-56 16,0-5-57-16</inkml:trace>
  <inkml:trace contextRef="#ctx0" brushRef="#br0" timeOffset="69845.4669">10946 13638 1773 0,'0'4'382'15,"-1"4"-301"-15,1-1-43 16,5 3 13-16</inkml:trace>
  <inkml:trace contextRef="#ctx0" brushRef="#br0" timeOffset="70201.1581">11541 13581 1510 0,'-2'1'226'0,"2"4"-132"16,8 0-16-16,16 2-30 15,4-2-6-15,15-3-19 0,2-2-4 16,-2-3-16-16,-2-1-38 15</inkml:trace>
  <inkml:trace contextRef="#ctx0" brushRef="#br0" timeOffset="70401.3549">11538 13725 1500 0,'11'2'279'0,"14"2"-21"15,11-1-110-15,9 1-78 16,2-4-14-16,3 1 368 16</inkml:trace>
  <inkml:trace contextRef="#ctx0" brushRef="#br0" timeOffset="71348.7006">12175 13463 1504 0,'3'0'269'0,"7"4"-66"15,4 8-51-15,19 21-86 16,-1 1-15-16,6 8-31 15,7 0-7-15,-8-2-13 16,-4-4-40-16,-7-8-334 16</inkml:trace>
  <inkml:trace contextRef="#ctx0" brushRef="#br0" timeOffset="71583.6098">12507 13425 1372 0,'-11'8'252'0,"-9"6"-38"0,-7 15-79 16,-9 4-33 0,-8 8-34-16,-2 4-19 0,0-4-25 15,6 2-12-15,9-4-17 16,4-8-18-16,17-9-38 15,5-6-19-15</inkml:trace>
  <inkml:trace contextRef="#ctx0" brushRef="#br0" timeOffset="71866.5796">12854 13240 1505 0,'-25'11'275'0,"-14"14"-36"15,0 20-110-15,1 10-24 16,6 13-41-16,3 1-28 15,17 2-22-15,11-2-6 16,17 1-2-16,14-6-2 16,12-10-2-16,2-5-8 15</inkml:trace>
  <inkml:trace contextRef="#ctx0" brushRef="#br0" timeOffset="72392.1997">12872 13545 1417 0,'-3'4'212'16,"-2"-4"-89"-16,5 1-21 15,0-1-26-15,0-1-15 16,30-1-15-16,32-2-10 15,-21 1-21-15,-13 5-4 32,-13-1-7-32,0 0-2 0,25 13-2 0,-14 4-1 0,-26 10-10 15,-29-4-7-15,-3 0-4 16,1-3 1-16,7-9 2 16,8-6 4-1,10-2 0-15,8-1 0 0,12 2 7 16,6-2 8-16,12 3 3 15,2 5 2-15,-7 1 2 16,-6 4-1-16,-21 4 13 16,-16 0 5-16,-14-2 2 15,-6-3 3-15,-10-15-44 16,8-3-92-16</inkml:trace>
  <inkml:trace contextRef="#ctx0" brushRef="#br0" timeOffset="72754.4098">13250 13265 1330 0,'3'-6'263'0,"0"-1"-62"15,7 7-6-15,5 22-80 16,4 14-16-16,7 23-36 15,-1 9-6-15,-6 7-12 16,-4-4-7-16,-15-2-16 16,-6-5-10-16,-4-10-38 15,0-5-24-15,3-16-102 16</inkml:trace>
  <inkml:trace contextRef="#ctx0" brushRef="#br0" timeOffset="73012.3493">13711 13653 1649 0,'15'0'347'0,"19"0"-196"16,5-2-56-16,5 1-49 15,1-2-37-15,-5 0 56 16</inkml:trace>
  <inkml:trace contextRef="#ctx0" brushRef="#br0" timeOffset="73446.095">14108 13464 1548 0,'12'13'299'16,"9"7"-67"-16,17 15-140 16,2 1-22-16,8 3-34 15,-3-3-12-15,-8-3-9 16,-5 1-20-16,-10-8-142 15</inkml:trace>
  <inkml:trace contextRef="#ctx0" brushRef="#br0" timeOffset="73651.0702">14448 13510 1582 0,'-14'11'296'16,"-23"15"-151"-16,-2 4-36 16,-7 0-54-16,1 5-20 15,1 1-27-15,5-2-3 16,15 0-15-16,-1-7-42 16</inkml:trace>
  <inkml:trace contextRef="#ctx0" brushRef="#br0" timeOffset="74023.0788">14771 13223 1473 0,'-24'14'251'0,"-11"12"-55"15,-2 22-92-15,7 9-29 16,16 20-27-16,4 2-14 16,17-5-5-16,9-2-2 15,12-17-9-15,4-8-8 16,14-12-73-16,0-11-219 0</inkml:trace>
  <inkml:trace contextRef="#ctx0" brushRef="#br0" timeOffset="74358.5907">14901 13665 1513 0,'5'-5'240'0,"6"-3"-123"16,5 1-30-16,2-13-36 15,0 3-12-15,-1-9-2 16,0-4 11-16,-6 3 19 16,-3-5 2-16,-4 7-6 0,-4 1-3 15,-4 16-12-15,2 6-7 16,2 19-12-16,0 11-11 15,8 13-14-15,-1 0-1 16,2 3-26-16,0 1-26 16,-3-5-169-16</inkml:trace>
  <inkml:trace contextRef="#ctx0" brushRef="#br0" timeOffset="74651.8943">15279 13257 1513 0,'6'6'268'0,"10"14"-62"15,1 10-94-15,1 16-30 16,-2 10-6-16,-6 8-13 16,-6 3-3-16,-15 5-24 15,-6-7-12-15,-8-4-13 0,-2-6-34 16,6-13-138 0,8-5 124-16</inkml:trace>
  <inkml:trace contextRef="#ctx0" brushRef="#br0" timeOffset="75393.1916">8366 14798 1500 0,'6'4'238'16,"7"0"-86"-16,4 0-106 0,17 0-17 15,4-5-11-15,6-5-17 16,9 1-112-16</inkml:trace>
  <inkml:trace contextRef="#ctx0" brushRef="#br0" timeOffset="75642.1984">8391 14962 1592 0,'13'2'316'16,"11"2"-127"-16,17 0-106 15,11 3-13-15,16 0-24 16,3 0-18-16</inkml:trace>
  <inkml:trace contextRef="#ctx0" brushRef="#br0" timeOffset="94330.0593">9281 14653 1553 0,'-17'0'295'16,"-21"8"-104"-16,1 8-33 15,-1 15-56-15,4 5-34 16,13 17-35-16,5 4-11 0,19 5-16 15,8 5-2-15,19-11-5 16,8-5-1-16,11-15 1 16,-2-12-1-16,4-16 2 15,-6-8 3-15,-10-14 10 16,-7-8 6-16,-25-5 49 16,-9 0 21-16,-29 3 18 15,-10 9-4-15,-12 10-56 16,3 4-21-16,15 10-47 15,10 3 73-15</inkml:trace>
  <inkml:trace contextRef="#ctx0" brushRef="#br0" timeOffset="95830.2628">9623 14954 1531 0,'4'1'268'0,"10"2"-83"0,11 1-31 15,25-2-36-15,7-2-26 16,17-2-54-16,3-3-8 15,-8 5 134-15</inkml:trace>
  <inkml:trace contextRef="#ctx0" brushRef="#br0" timeOffset="98262.8777">10425 14555 1478 0,'-13'3'246'0,"-18"11"-59"16,3 6-12-16,-10 23-34 15,2 11-27-15,10 24-59 16,5 10-19-16,29 0-22 16,11 1-9-16,16-15-17 15,0-11-24-15,3-18-108 0,-1-11-141 16</inkml:trace>
  <inkml:trace contextRef="#ctx0" brushRef="#br0" timeOffset="98599.3667">10434 14919 1502 0,'-5'-2'287'0,"3"-4"-35"16,10 10-70-16,23 3-86 15,12 2-33-15,24-1-39 16,6-5-16-16,5-3 19 16</inkml:trace>
  <inkml:trace contextRef="#ctx0" brushRef="#br0" timeOffset="99132.0329">11011 14955 1383 0,'-13'2'205'0,"-15"-2"-90"15,-1-5-5-15,6-20 4 16,6-3-17-16,11-9-40 15,9 0-3-15,16 4-5 16,4 5-4-16,9 14-4 16,2 10-4-16,3 14-13 15,-2 9-6-15,-12 19-5 0,-11 5-3 16,-23 9 0 0,-9 5 2-16,-14-5-4 0,-1-1 0 15,1-14-2-15,3-12-2 16,10-13-5-16,5-12-3 15,11-6-2-15,5-6-1 16,12 7 3-16,5 2 0 16,10 3-3-16,7 11 6 15,7-4-65-15,3 2-64 0</inkml:trace>
  <inkml:trace contextRef="#ctx0" brushRef="#br0" timeOffset="99521.8413">11218 14646 1435 0,'8'-6'255'16,"9"1"-30"-16,6 3-40 15,8 13-65-15,7 13-31 16,3 21-37-16,-7 13-13 16,-18 22-14-16,-17 4-4 0,-17 10-10 15,-5-4-29-15,-1-16-84 16,7-9-35-16</inkml:trace>
  <inkml:trace contextRef="#ctx0" brushRef="#br0" timeOffset="100109.1059">11851 14926 1449 0,'2'0'257'15,"3"0"-17"-15,12 1-110 16,8 3-20-16,14-1-45 15,9 0-23-15,7-3-30 16,0 0-3-16,-6 2-77 0,-9 1-94 16</inkml:trace>
  <inkml:trace contextRef="#ctx0" brushRef="#br0" timeOffset="100331.5115">11934 15084 1360 0,'10'2'223'0,"13"3"-77"15,9-3-37-15,15-2-29 16,0-2-25-16,2 1-48 15,-5-4-296-15</inkml:trace>
  <inkml:trace contextRef="#ctx0" brushRef="#br0" timeOffset="105142.2363">12568 14806 876 0,'-6'-4'480'0,"-2"-8"-271"16,4 4-40-16,8 7-32 16,5 1-15-16,10 9-54 0,7 6-23 15,16 12-29-15,6 3-8 16,9 4-4-16,-3 3-3 15,-12-5-1-15,-8 4 0 16,-23-5-10-16,-11 4-7 16,-19-5-29-16,-11-4-14 15,-12-11-1-15,-3-9 9 16,3-13 24-16,0-10 4 0,23-5 1 16,8-6 3-16,23-2 6 15,7-3 19-15,18-9 36 16,4 0 23-16,-2-7 18 15,2 7-3-15,-22 8 0 16,-14 5 0-16,-26 13-11 16,-13 6-4-16,0 8-35 15,-11 2-13-15,13 6-17 16,7 0-35-16</inkml:trace>
  <inkml:trace contextRef="#ctx0" brushRef="#br0" timeOffset="105822.9004">13354 14960 1363 0,'0'-3'228'0,"5"4"-75"16,4 4-35-16,4 9-28 15,-1 6-16-15,-3 11-20 16,-2 3-5-16,-7 5-18 16,-1-2-6-16,1-7-11 15,-1-9-7-15,3-13-4 16,3-8 1-16,1-18-1 15,3-5 1-15,8-11-1 16,4 2 0-16,7 7 16 16,-1 3 5-16,1 14 9 15,0 2 2-15,-9 16-14 0,-5 5-3 16,-12 9-7-16,-2 4-2 16,-9 2-5-16,0-2-1 15,-3-4-4-15,2-5-5 16,7-16-10-16,5-6-5 15,6-20 1-15,7-8 2 16,10-8 8-16,4-1 6 0,6 9-1 16,-2 2 2-16,-5 16 3 15,-4 6 2-15,-6 10 14 16,1 13 8-16,-8 8 10 16,-2 5 1-16,-6 8-11 15,-3-3-7-15,-5 1-12 16,0-4-9-16,-1-6-6 15</inkml:trace>
  <inkml:trace contextRef="#ctx0" brushRef="#br0" timeOffset="107024.3955">6994 16227 1455 0,'-6'13'238'0,"0"9"-66"0,-8 21-73 15,0 10-25-15,-2 13-42 16,-8-2-14-16,7-3-13 16,-4-5-3-16,4-20-1 15,8-8-1-15,-1-20 1 16,11-8 0-16,9-18 0 16,-1-9-1-16,8-14-1 15,-1-10-1-15,0-3 1 16,8 0-1-16,-6 3 1 15,3 7 0-15,-1 14 0 16,-9 6 1-16,-3 20 1 16,-3 7 1-16,-4 12 1 15,4 6 0-15,7 8-1 16,4 6-2-16,13 9 0 16,10-1-2-16,12-1 2 15,7 1 0-15,-2-4-6 0,-9 2 0 16,-17-6-2-16,-16-1 1 15,-21-11 7-15,-11 0 3 16,-28-6 3-16,-9-5 1 16,-13-3-2-16,2-8 1 15,9-2-4-15,6-4-2 16,21-2-23-16,11 0-58 16</inkml:trace>
  <inkml:trace contextRef="#ctx0" brushRef="#br0" timeOffset="107326.0471">7478 16547 1539 0,'4'6'292'16,"5"4"-57"-16,11 12-140 16,10 1-23-16,9 5-33 0,5 2-14 15,4 4-12-15,-7 2-18 16,-6-6-115-16,-9-4-92 15</inkml:trace>
  <inkml:trace contextRef="#ctx0" brushRef="#br0" timeOffset="107489.6098">7770 16529 1614 0,'-15'12'359'0,"-13"10"-124"0,-7 9-104 15,-5 5-38-15,-4 6-47 16,0-2-16-16,10-3-37 16,6-7-21-16</inkml:trace>
  <inkml:trace contextRef="#ctx0" brushRef="#br0" timeOffset="107911.8742">7393 16337 1582 0,'-3'3'279'16,"6"4"-136"-16,13 4-56 16,14 2-27-16,11-1-4 15,17-2-29-15,5-5-11 16,9 0-14-16,-2 0-1 16,-18-3-30-16,-14 1-24 0,-22-3-82 15,-10-5-61-15,-10-7-10 16,-4-2 47-16,-2-4 46 15,-4 2 62-15,6 1 145 16,5 4-16-16,0 10 12 16,11 3 5-16,5 12 0 15,-1 6 6-15,-2 6-20 16,-8 0-15-16,-3 6-18 16,-6-3-17-16</inkml:trace>
  <inkml:trace contextRef="#ctx0" brushRef="#br0" timeOffset="108214.8101">8210 16548 1579 0,'21'0'298'15,"17"0"-124"-15,10 1-121 16,4 3-12-16,0-3-21 15,-4 1-35-15,-8 3-338 16</inkml:trace>
  <inkml:trace contextRef="#ctx0" brushRef="#br0" timeOffset="108378.9502">8209 16712 1635 0,'4'2'350'0,"21"1"-156"16,13 0-66-16,15-3-62 15,10-2-24-15,4-3 166 0</inkml:trace>
  <inkml:trace contextRef="#ctx0" brushRef="#br0" timeOffset="108931.2672">8964 16250 1584 0,'-8'7'289'0,"-9"10"-147"16,12 7-42-16,20 13-10 15,9 6 1-15,29 3-1 16,8-1-9-16,13-4-28 16,-7-4-18-16,-21-1-31 15,-16 0-13-15,-36-3-34 16,-6-1-23-16,-32-5-51 16,-10-8-35-16,-6-12 4 15,0-4 28-15,22-13 48 16,10-6 42-16,22-10 34 15,8-2 15-15,20-8 32 0,13-4 11 16,18-7 13 0,9-9-8-16,-4-5-24 0,-10 5-4 15,-25 6 10-15,-20 8 8 16,-29 16 14-16,-16 8 0 16,-24 14-32-16,1 9-16 15,7 6-39-15,16 3-31 16</inkml:trace>
  <inkml:trace contextRef="#ctx0" brushRef="#br0" timeOffset="109322.2241">9593 16529 1545 0,'3'9'262'15,"0"12"-123"-15,-2 2-21 16,-2 8-31-16,-3 1-10 16,2 2-26-16,2-3-18 15,11-6-29-15,4-5-3 16,4-12-44-16,3-5-134 0</inkml:trace>
  <inkml:trace contextRef="#ctx0" brushRef="#br0" timeOffset="109500.7451">9559 16348 1437 0,'-1'0'236'16,"1"1"-10"-16,7 2-168 15,3-2-299-15</inkml:trace>
  <inkml:trace contextRef="#ctx0" brushRef="#br0" timeOffset="109933.8918">9473 16162 1515 0,'4'0'237'0,"9"1"-93"16,9 3-63-16,18 0-34 15,6 2-6-15,12 0-27 16,0 1-6-16,-8-3-5 16,-3 2-2-16,-13-2-34 15,-10-3-38-15,-11-1-122 16,-9-6 4-16,-6-7 45 15,-5-3-46-15,0 2 244 16,-1-2 57-16,5 7 0 16,0 2 14-16,6 5-14 15,0 5-4-15,5 5-21 16,1 5-9-16,-4 7-3 16,-4-2 0-16,-1 7-25 15,-7 0-15-15,-2-7-16 0,5-3-55 16</inkml:trace>
  <inkml:trace contextRef="#ctx0" brushRef="#br0" timeOffset="110624.0894">10449 16538 1518 0,'7'10'257'0,"10"14"-96"15,0 11-57-15,-5 2-56 0,-3 2-12 16,-10-4-18-16,-4-4-5 15,-2-10-5-15,-1-5-1 16,3-13-2-16,0-5-1 16,3-13-3-16,2-6 0 15,9-10-2-15,5-4-3 16,11 5 0-16,4-1 1 16,2 12 3-16,1 6 1 15,-6 10 1-15,-6 6 2 0,-10 12 10 16,-7 5 4-16,-8 7 0 15,-4 1-3-15,-3-1-7 16,-2-6-3-16,2-8-1 16,5-6-1-16,7-13 1 15,5-6-1-15,9-13-2 16,1-2-1-16,7-3 0 16,-1 3 0-16,6 9 4 15,1 5 2-15,-8 11 22 16,2 8 16-16,-8 15 27 15,-3 6 5-15,-5 13-8 16,-9-3-10-16,2-1-29 16,1 0-10-16,0-7-35 15,8-5 343-15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7:50:36.1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1915 8662 1168 0,'16'-20'320'0,"22"-18"-167"16,-3 8-13-16,-4 15-26 15,-10 9-8-15,-16 25-22 16,-1 6 2-16,-4 22-12 15,-4 7-16-15,4 5-20 16,-2 3-8-16,8-13-10 16,6-10-4-16,1-20-4 15,4-13-1-15,6-16 3 16,1-12 1-16,0-18 1 16,0-6-3-16,-5-11-4 15,0 0-3-15,-6 5-1 16,-1 7-3-16,-11 18 0 15,-2 10 6-15,-8 23 14 16,-1 7 8-16,-1 20 18 0,0 8-2 16,9 9-10-16,2 4-6 15,13-4-17-15,3-5-4 16,3-12-45-16,4-10 239 16</inkml:trace>
  <inkml:trace contextRef="#ctx0" brushRef="#br0" timeOffset="868.9288">2604 9027 1013 0,'2'-6'458'0,"-1"-3"-223"0,-3-6-73 16,2 3-17-16,-13-6-62 16,-1 1-13-16,-1 3-21 15,-10-2-6-15,-1 11-4 16,-1 3-3-16,-2 9-11 16,7 11-6-16,5 5-14 15,8 1-1-15,9 3-4 16,4-5 0-16,17-1-1 15,2-10 1-15,6-5 2 16,4-5 1-16,-10-12 2 16,-1-4 0-16,-8-10 1 15,-6 0 0-15,-3 3 1 16,-1 6-2-16,-8 7-1 16,-1 5-1-16,3 11 0 15,-4 2 1-15,7 10 0 16,1 2 1-16,3 1-2 0,2-3-3 15,-2-5 0-15,6-5-2 16,1-7 0-16,3-3 0 16,3-6 1-16,-6-6 1 15,-4-2 4-15,-1 4-1 16,-4 4 0-16,-2 5 5 16,2 9 6-16,-2 3 3 15,1 11-1-15,1 1-4 0,3-2-8 16,3-3-2-16,6-8 0 15,4-6 1-15,0-13 7 16,-1-13 4-16,-1-7 19 16,0-2 2-16,-5 3-2 15,-3 6-1-15,-9 10-66 16,-6 9 17-16</inkml:trace>
  <inkml:trace contextRef="#ctx0" brushRef="#br0" timeOffset="1528.5794">3126 9083 919 0,'0'-2'440'0,"-3"-4"-255"16,3-3-35-16,2-2-20 15,0-2-4-15,-2-5-44 16,0 1-16-16,-9-2-7 16,-2-2 2-16,-3 9 1 15,-6 2 1-15,-8 3-15 16,0 5-10-16,2 9-19 15,3-1-7-15,11 11-11 16,2-4-3-16,9-1-5 16,2 1-4-16,13-2-14 15,2-1-7-15,5-6-12 16,7 3-3-16,0-7-10 0,-1 0-7 16,-2-4-1-16,-4-3 13 15,-5 4 22-15,1 5 11 16,-5 12 32-16,-4 4 18 15,-5 13 26-15,-2 5 22 16,1 11 17-16,0 7-15 16,-3 5-13-16,-6-1-3 15,-8-10-17-15,-9-11 2 0,-4-20-10 16,1-10-9 0,6-17-19-16,0-12-10 0,7-24-44 15,2-6-34-15</inkml:trace>
  <inkml:trace contextRef="#ctx0" brushRef="#br0" timeOffset="1903.6107">3551 8656 1569 0,'1'0'316'0,"2"2"-97"0,19-2-103 16,9 2-36-16,17-2-38 16,10-3-14-16,3 3-29 15,-1 0-40-15</inkml:trace>
  <inkml:trace contextRef="#ctx0" brushRef="#br0" timeOffset="2098.093">3598 8763 1641 0,'4'2'376'0,"12"3"-135"16,13-4-84-16,16 1-83 16,8-2-26-16,9 0-48 0,-3 1 165 15</inkml:trace>
  <inkml:trace contextRef="#ctx0" brushRef="#br0" timeOffset="2757.3196">4584 8350 2176 0,'-3'27'10'0,"-4"2"-2"0,-11 21 9 15,10-12-15-15,-1-9-2 16,2-18 0-16,8-11-1 16,4-9 1-16,3-10 0 15,4-15-1-15,-1-5 1 16,2-9-4-16,2-3-4 15,6 8-3-15,-3 3 0 16,0 12 4-16,-3 9 3 0,-8 11 4 16,-1 5-1-16,0 12 1 15,-1 3 0-15,1 8 0 16,2 3 3-16,12 7 0 16,3 2 2-16,15 2-1 15,6 1-2-15,-8-6-8 16,-1 0-15-16,-8 0-6 15,-14-5 1-15,-13 0 12 16,-20-2 11-16,-29-10 15 16,-6-3 4-16,-7 1 6 15,1-8 0-15,14 1-22 16,8-3-17-16,14-11-104 16,11 6-218-16</inkml:trace>
  <inkml:trace contextRef="#ctx0" brushRef="#br0" timeOffset="3043.5429">5075 8361 1577 0,'15'1'327'0,"9"0"-105"0,9 9-108 16,1 3-33-16,-3 4-39 16,1 6-9-16,-6 2-30 15,-6-1-24-15,-5-1-97 16,-4-8-90-16</inkml:trace>
  <inkml:trace contextRef="#ctx0" brushRef="#br0" timeOffset="3192.2044">5323 8286 1713 0,'-17'10'418'0,"-19"17"-177"16,-2 6-88-16,0 5-89 0,0 4-25 15,5-3-60-15,5-7-37 16</inkml:trace>
  <inkml:trace contextRef="#ctx0" brushRef="#br0" timeOffset="3479.7044">4508 8832 1565 0,'8'1'304'0,"29"4"-88"15,15 0-48-15,31-3-54 16,25 4-32-16,13-1-9 16,5 7-76-16,-8 2-32 15,-10-3-35-15,-9-2-108 16</inkml:trace>
  <inkml:trace contextRef="#ctx0" brushRef="#br0" timeOffset="4178.9787">4728 9141 1341 0,'-6'8'252'0,"-10"13"-62"16,-3 7-24-16,-7 14-64 15,-6 4-28-15,4 4-41 0,3-2-8 16,9-8-23-16,9-10 0 15,7-19 0-15,3-10 1 16,8-13 0-16,2-10 1 16,4-13 0-16,0-3-2 15,-2-9-2-15,-1 3-1 16,-1 5-5-16,-5 3 0 16,-5 12 1-16,-2 4 3 15,-2 14 5-15,0 10 0 0,1 7 1 16,6 6 0-16,6 6-4 15,7 1 0-15,19 9-1 16,8 1 1-16,12-4-1 16,0 0-3-16,-13-6-22 15,-13-2 0-15,-22-3 1 16,-11-1 12-16,-23-3 27 16,-13-4 6-16,-26-3 0 15,-1-3-6-15,-1-5-9 16,11 0-15-16,22 1-42 15,5-1-53-15</inkml:trace>
  <inkml:trace contextRef="#ctx0" brushRef="#br0" timeOffset="4498.3094">5068 9143 1301 0,'3'-7'289'0,"2"2"-53"16,0 4-9-16,4 6-72 15,0 13-25-15,0 7-51 16,-3 7-14-16,-4 12-25 15,-2 1-13-15,-2 3-16 16,2 1-5-16,6-10-3 16,3-4-2-16,6-15-1 15,3-6 0-15,4-9-22 16,1-5-22-16,2-13-74 16</inkml:trace>
  <inkml:trace contextRef="#ctx0" brushRef="#br0" timeOffset="4717.8856">5005 9304 1455 0,'0'0'281'16,"0"-2"3"-16,9 0-42 15,15-5-115-15,17-3-33 16,14 1-50-16,2-2-15 16,1 6-55-16,-7 0 21 15</inkml:trace>
  <inkml:trace contextRef="#ctx0" brushRef="#br0" timeOffset="14967.3285">5813 7735 1503 0,'-5'0'283'0,"-4"0"-51"15,0 18-115-15,1 12-31 16,3 17-57-16,5 12-10 0,6 9-69 16,7 6-62-16</inkml:trace>
  <inkml:trace contextRef="#ctx0" brushRef="#br0" timeOffset="15252.1936">5822 8438 1519 0,'-2'3'286'0,"-4"15"-62"15,3 10-82-15,-6 16-89 0,3 9-30 16,5 10-152-16,-2-1-21 16</inkml:trace>
  <inkml:trace contextRef="#ctx0" brushRef="#br0" timeOffset="15537.8097">5779 9025 1609 0,'-4'9'340'0,"1"15"-137"16,-1 12-62-16,6 12-85 15,1 6-25-15,0 4-87 16,3 1-103-16</inkml:trace>
  <inkml:trace contextRef="#ctx0" brushRef="#br0" timeOffset="15795.6943">5762 9714 1735 0,'-4'20'380'0,"-9"27"-260"15,2 4-44-15,2 3-58 16,5-2-39-16,5-7-186 15</inkml:trace>
  <inkml:trace contextRef="#ctx0" brushRef="#br0" timeOffset="16421.1461">6505 8062 1514 0,'0'3'282'16,"0"15"-54"-16,0 7-59 16,-2 20-72-16,-5 7-29 15,-7 15-30-15,3 4-9 16,3-3-14-16,8-3-2 16,12-18-11-16,4-8-1 15,12-13-1-15,2-10 0 0,7-16-47 16,-3-5-36-16</inkml:trace>
  <inkml:trace contextRef="#ctx0" brushRef="#br0" timeOffset="16574.7572">6400 8350 1583 0,'1'0'340'0,"7"1"-92"15,6-1-57-15,22 0-108 16,9 2-22-16,15-1 56 16</inkml:trace>
  <inkml:trace contextRef="#ctx0" brushRef="#br0" timeOffset="16889.3388">6858 8310 1587 0,'8'4'304'0,"15"3"-160"16,11 3-49-16,10-5-52 16,8 3-40-16,-2-4-160 15</inkml:trace>
  <inkml:trace contextRef="#ctx0" brushRef="#br0" timeOffset="17063.6993">6907 8479 1489 0,'-2'0'308'0,"2"0"45"16,16 0-234-16,12-2-53 15,19-1-55-15,6-1-8 16</inkml:trace>
  <inkml:trace contextRef="#ctx0" brushRef="#br0" timeOffset="17438.1366">7532 8244 1460 0,'-12'-6'268'0,"-15"-4"-33"15,-5 1-36-15,-2 5-78 16,3 7-41-16,6 9-50 15,-2 9-11-15,9 15-20 16,3 4-4-16,15 11-1 16,14-2-1-16,13-6 2 15,7-3 1-15,6-18 2 0,3-10 1 16,2-17-4-16,1-12 0 16,-12-10 1-16,-7-8 4 15,-20-8 10-15,-11-1 9 16,-16-4 5-16,-8 8-2 15,-10 12-22-15,1 7-21 16</inkml:trace>
  <inkml:trace contextRef="#ctx0" brushRef="#br0" timeOffset="17843.0435">7949 8386 1450 0,'-8'2'251'15,"6"5"-35"-15,2-2-36 16,17-1-59-16,18 2-28 15,9-6-41-15,13 0-16 16,15 0-21-16,-3-1-24 0,-3 1-86 16,-6 2-73-16</inkml:trace>
  <inkml:trace contextRef="#ctx0" brushRef="#br0" timeOffset="17992.6434">8342 8317 1165 0,'10'0'334'15,"-2"0"-170"-15,10 4-64 16,4 3-20-16,-5 6-18 16,-3 3 12-16,-10 7 15 15,-10 0 1-15,-10 1-6 16,0-3-46-16</inkml:trace>
  <inkml:trace contextRef="#ctx0" brushRef="#br0" timeOffset="18400.6013">8822 8143 1543 0,'5'0'310'0,"-1"3"-67"15,3 9-60-15,-1 11-103 16,-6 7-23-16,0 17-20 16,-6 4-7-16,4 14-8 15,-5-1-2-15,7-8-15 16,6-7-3-16,2-20-5 16,14-2-14-16,3-15-31 15,7-5-23-15,6-10-119 16</inkml:trace>
  <inkml:trace contextRef="#ctx0" brushRef="#br0" timeOffset="18566.6734">8709 8320 1647 0,'7'-1'366'0,"15"-1"-170"16,8 2-50-16,16 0-82 15,8 0-30-15,8 1 21 16</inkml:trace>
  <inkml:trace contextRef="#ctx0" brushRef="#br0" timeOffset="18816.7706">9171 8318 1531 0,'0'0'294'0,"11"0"-55"16,11 5-92-16,16 0-93 15,4 0-17-15,6-2-53 0,-5 0-33 16</inkml:trace>
  <inkml:trace contextRef="#ctx0" brushRef="#br0" timeOffset="18985.3213">9234 8434 1646 0,'-1'3'359'0,"4"4"-160"16,13-2-82-16,18 0-71 15,8-2-19-15,15-1 23 16</inkml:trace>
  <inkml:trace contextRef="#ctx0" brushRef="#br0" timeOffset="19473.1086">9816 8196 1441 0,'-7'0'231'0,"1"2"-64"16,4 5-37-16,2 9-80 15,2 5-18-15,2 9-18 16,-3 6 0-16,3 4 3 16,4 5 1-16,-4-6-5 15,1 0-4-15,-8-11-1 16,-13-6 0-16,-1-6 2 16,-6-8 3-16,-4-3 0 15,8-4-2-15,1 0-3 16,4-2-5-16,12-1-3 15,7-1-1-15,14 2 5 16,9-1 4-16,11-2 0 16,3-1 6-16,3-6-10 15,3 4-108-15</inkml:trace>
  <inkml:trace contextRef="#ctx0" brushRef="#br0" timeOffset="19743.7812">10392 8214 1636 0,'-1'0'380'16,"0"1"-113"-16,1 2-184 15,0-3-53-15,0 0-93 16,0 0-56-16</inkml:trace>
  <inkml:trace contextRef="#ctx0" brushRef="#br0" timeOffset="19953.2275">10410 8447 1526 0,'-2'0'334'0,"0"0"28"15,3 0-251-15,-1 0-48 16,0 0-48-16,0 0-336 16</inkml:trace>
  <inkml:trace contextRef="#ctx0" brushRef="#br0" timeOffset="21959.2023">10964 8392 1136 0,'-4'-15'350'0,"-2"-16"-175"15,6-1-5-15,9 0-43 0,8 2-20 16,13 4-32-16,5 3-9 16,6 12-16-16,0 7-9 15,-6 14-11-15,-5 12-4 16,-18 14-3-16,-9 10-6 16,-8 8-9-16,-8 1-3 15,4-4-3-15,6-4-1 16,5-12-1-16,6-7 0 0,9-13-4 15,1-5 1-15,9-10-7 16,-2-14-8-16,4-8-25 16,-4-3-9-16,-7-13 2 15,-2 2 9-15,-12-9 27 16,-5-3 11-16,-3 3 5 16,-6 6 5-16,4 17 12 15,-5 4 3-15,3 19 1 16,7 9-3-16,0 15-15 15,5 8-5-15,3 11-1 16,-2 4-2-16,6 0-7 16,3 0-22-16</inkml:trace>
  <inkml:trace contextRef="#ctx0" brushRef="#br0" timeOffset="22638.4843">11686 8674 1349 0,'-1'-6'234'0,"1"-9"-77"15,-8-3-22-15,-2 1-42 16,-2-3-13-16,-11 2-22 16,0 7-7-16,-4 7-23 15,3 8-12-15,4 11-16 16,5 7-5-16,8 7-3 15,5 1-1-15,9-1 0 16,8-5 1-16,10-8 1 16,2-9 0-16,5-9-14 15,-2-7-7-15,-5-12-1 16,-2-2 1-16,-12-3 18 16,-3-2 7-16,-8 8 9 15,0 5 3-15,-1 6 3 0,-3 9 2 16,0 4 2-16,-4 4-2 15,6 6 0-15,4 1-2 16,2 3-4-16,11 1 0 16,0-5-2-16,-6 0-2 15,10-6 1-15,-8-5-1 16,-1-2 1-16,8-2 1 16,-12-7 1-16,0-1-2 15,-2-3-3-15,-1 1-2 16,-2 4-3-16,2 7-1 0,-2 8-2 15,-1 7 1-15,5 8 2 16,3-1 0-16,2-2 2 16,5-8 1-16,3-9 1 15,-1-3 3-15,4-12 6 16,-4-6-2-16,0-5 0 16,-4-3 0-16,-7 0 282 15</inkml:trace>
  <inkml:trace contextRef="#ctx0" brushRef="#br0" timeOffset="23221.7896">12216 8709 1038 0,'1'-9'405'0,"0"-9"-241"15,3 0-21-15,-17-3-43 16,2 3-9-16,-5 3-24 16,-8 5-10-16,7 9-23 15,-5 8-13-15,4 10-18 16,2 3-10-16,6 5-13 15,5 0-9-15,9-1-14 16,7-1-9-16,11-7 0 16,1-1 8-16,2-12 19 15,-1-3 11-15,-3-4 19 16,-3-7 20-16,-4 5 44 16,-1 2 9-16,-5 9 23 0,6 10 0 15,-5 9-37-15,1 11-11 16,-7 4-28-16,-6 2-8 15,-10-3-4-15,-10-8 1 16,-10-9 2-16,-5-12-1 16,0-17-20-16,4-8-23 15,8-17-12-15</inkml:trace>
  <inkml:trace contextRef="#ctx0" brushRef="#br0" timeOffset="23562.873">12586 8249 1322 0,'-3'2'255'0,"4"2"-80"0,6 0-30 15,16 1-60-15,7 1-24 16,11-3-33-16,9-1-13 15,6-2-34-15,-1-3-93 16</inkml:trace>
  <inkml:trace contextRef="#ctx0" brushRef="#br0" timeOffset="23743.4395">12610 8411 1576 0,'6'3'296'0,"20"2"-136"15,5 3-51-15,21-1-59 16,7 0-5-16</inkml:trace>
  <inkml:trace contextRef="#ctx0" brushRef="#br0" timeOffset="24213.0032">13239 8347 1284 0,'-4'2'217'0,"-7"4"-166"15,3 1-21-15,10 3-4 16,6 2 9-16,25 1 21 16,22 0-2-16,36-6-5 15,21-1 6-15,36-6-14 16,19 0-6-16,17-1-12 15,7-4-10-15,11-5-8 16,-3-3 2-16,1-1 0 0,-15 0 0 16,-23 4 53-16</inkml:trace>
  <inkml:trace contextRef="#ctx0" brushRef="#br0" timeOffset="24672.0198">13424 7856 1460 0,'12'4'246'0,"9"5"-42"16,13 12-114-16,9 8-31 15,4 3-34-15,2 4-11 16,-11 1-39-16,-10-7-64 0</inkml:trace>
  <inkml:trace contextRef="#ctx0" brushRef="#br0" timeOffset="24888.4448">13764 7851 1427 0,'-11'7'253'16,"-13"2"-33"-16,2 12-94 16,-5 5-41-16,-6 2-34 15,-2 8-18-15,-6-5-17 16,-1-1-6-16,8 1-10 16,5-9-41-16,13-2-170 15</inkml:trace>
  <inkml:trace contextRef="#ctx0" brushRef="#br0" timeOffset="25433.165">13801 8279 1371 0,'0'8'263'0,"-1"6"19"16,13-5-167-16,7-3-20 16,6-8-17-16,2-2-4 15,-4-12-7-15,-1-4-2 16,-8-6-18-16,-6-6-10 16,-8-2-19-16,-2-4-6 15,-7-1-8-15,2 2-4 0,5 1-11 16,5 8-15-16,12 11-50 15,1 4-38-15</inkml:trace>
  <inkml:trace contextRef="#ctx0" brushRef="#br0" timeOffset="25615.6694">13813 8210 1677 0,'4'-3'342'0,"17"0"-241"15,10-5-33-15,18 0-48 16,8 2 417-16</inkml:trace>
  <inkml:trace contextRef="#ctx0" brushRef="#br0" timeOffset="25964.2132">14252 8027 1592 0,'4'8'309'0,"8"-3"-151"15,6 1-37-15,18 0-60 16,7-9-21-16,10 2-26 16,1-1-7-16,3 2-359 15</inkml:trace>
  <inkml:trace contextRef="#ctx0" brushRef="#br0" timeOffset="26200.1914">14623 7858 1510 0,'5'2'274'0,"16"13"-56"15,4 4-88-15,11 13-68 16,5 1-18-16,1 3-26 15,-2 1-4-15,-6-6-44 16,-4 1-106-16</inkml:trace>
  <inkml:trace contextRef="#ctx0" brushRef="#br0" timeOffset="26378.1611">14963 7882 1572 0,'-15'7'315'0,"-20"13"-119"16,1 6-52-16,-6 6-89 15,-4 2-21-15,6 6-23 0,0 1-8 16,8-5-29-16,10 6 41 16</inkml:trace>
  <inkml:trace contextRef="#ctx0" brushRef="#br0" timeOffset="26623.1762">15093 8127 1413 0,'4'3'264'0,"-3"4"-2"16,-4 0-113-16,3 9-81 16,-8-1-30-16,8 3-26 15,4 3-6-15,-1-6-4 16,0-4 3-16,1-7-56 16</inkml:trace>
  <inkml:trace contextRef="#ctx0" brushRef="#br0" timeOffset="26781.8792">15125 7949 1716 0,'1'-2'398'0,"0"-6"-211"0,4 2-78 15,-5 4-89-15,0-2 378 16</inkml:trace>
  <inkml:trace contextRef="#ctx0" brushRef="#br0" timeOffset="27547.83">13556 8605 1484 0,'1'-2'257'0,"2"2"-68"16,0 9-36-16,-2 17-63 0,-2 11-22 15,-6 18-30-15,-1 7-8 16,1 5-13-16,7 3-7 16,9-12-10-16,5-13-1 15,8-15-21-15,2-12-20 16,0-16-79-16,5-2 4 0</inkml:trace>
  <inkml:trace contextRef="#ctx0" brushRef="#br0" timeOffset="27716.4558">13411 8881 1426 0,'-3'-3'236'0,"3"-1"-44"15,8 0-25-15,20 3-68 16,11 1-22-16,23-2-53 16,8 2-8-16,0-4-23 15</inkml:trace>
  <inkml:trace contextRef="#ctx0" brushRef="#br0" timeOffset="28057.5738">13805 9178 1577 0,'8'2'280'0,"11"3"-155"16,2-3-16-16,6-5-28 16,-3-3-15-16,-3-10-25 15,-4 1-6-15,-9-11-11 16,-2 0-6-16,-7-7-7 16,-6-8-5-16,0-3-6 15,2-3-9-15,6 1-37 16,9 6-24-16,8 10-65 15,3 5-63-15</inkml:trace>
  <inkml:trace contextRef="#ctx0" brushRef="#br0" timeOffset="28255.122">13784 9082 1458 0,'-2'0'285'16,"7"-4"31"-16,9-1-138 15,23 0-114-15,7 0-26 16,9 0-33-16,1-2 402 16</inkml:trace>
  <inkml:trace contextRef="#ctx0" brushRef="#br0" timeOffset="28594.8683">14281 9009 1691 0,'7'1'357'16,"11"-1"-239"-16,12 0-38 16,19-5-51-16,8-1-30 15</inkml:trace>
  <inkml:trace contextRef="#ctx0" brushRef="#br0" timeOffset="29044.7724">14839 8671 1591 0,'-1'9'321'0,"-4"4"-119"15,1 15-121-15,-3 10-35 0,-1 18-19 16,1 6-6 0,3 5-5-16,3-5-3 0,11-16-10 15,8-8-17-15,12-16-47 16,5-7-40-16</inkml:trace>
  <inkml:trace contextRef="#ctx0" brushRef="#br0" timeOffset="29224.3918">14663 8915 1437 0,'9'-3'295'16,"11"0"83"-16,19-2-249 16,10 1-38-16,16 1-51 15,-1-2-11-15</inkml:trace>
  <inkml:trace contextRef="#ctx0" brushRef="#br0" timeOffset="29614.8394">15152 9068 1513 0,'-1'6'261'0,"-8"6"-90"15,0 5-34-15,-6 5-60 16,0 2-5-16,13 2-24 16,0-2-9-16,11-4-6 0,8-3-17 15,-2-7-43-15,-1-7-49 16</inkml:trace>
  <inkml:trace contextRef="#ctx0" brushRef="#br0" timeOffset="29767.4589">15146 8871 1602 0,'3'-1'319'16,"3"-3"-133"-16,1 7-70 15</inkml:trace>
  <inkml:trace contextRef="#ctx0" brushRef="#br0" timeOffset="31189.9767">6854 9908 1517 0,'0'0'275'0,"6"1"-58"15,18-1-141 1,10 0-23-16,19 0-34 0,1-1-13 15,-2-3-97-15,-3 3-97 16</inkml:trace>
  <inkml:trace contextRef="#ctx0" brushRef="#br0" timeOffset="31385.6954">6854 10095 1505 0,'-1'1'266'0,"13"3"-57"15,7 0-52-15,26-1-76 16,10 1-20-16,10-2-30 16,8-1 391-16</inkml:trace>
  <inkml:trace contextRef="#ctx0" brushRef="#br0" timeOffset="31997.8611">7517 10106 1459 0,'27'2'170'0,"22"6"-132"16,55-6-26-16,31-2 17 16,57-4 41-16,20-7 21 15,43-2 10-15,10-1-18 16,7-2-51-16,1 2-8 16</inkml:trace>
  <inkml:trace contextRef="#ctx0" brushRef="#br0" timeOffset="38462.5058">7901 9354 1385 0,'-4'10'251'0,"-4"2"-47"16,-4 21-47-16,-9 7-30 15,-6 18-50-15,-1 7-27 16,-2 1-33-16,8-5-9 15,4-17-4-15,6-12-1 16,9-23 3-16,5-10-1 16,6-23 1-16,6-11-1 15,2-12-2-15,2-5 0 16,2 0-1-16,-4-1-1 16,7 11 0-16,-7 3 0 0,0 10-1 15,0 8 2-15,-15 12 1 16,8 9 1-16,0 15 1 15,1 7-2-15,12 12-3 16,-1 2 0-16,6 7 0 16,6-1-3-16,3 2 0 15,6 1-8-15,1-8-27 16,-1-5-11-16,-9-10-3 16,-11-7 9-16,-22-5 34 15,-10-4 21-15,-21-3 19 16,-8-3 4-16,-14 0-6 15,-6-3-8-15,3 3-14 16,3 1-6-16,20 5-8 16,8 2-20-16,19 3-71 15</inkml:trace>
  <inkml:trace contextRef="#ctx0" brushRef="#br0" timeOffset="38810.2448">8390 9653 2214 0,'12'9'32'0,"7"5"-3"15,14 13 26-15,7 3-27 16,0 3-9-16,-2-1-34 15,-2-4-35-15,-8-5-111 16</inkml:trace>
  <inkml:trace contextRef="#ctx0" brushRef="#br0" timeOffset="38998.769">8661 9610 1472 0,'-15'6'284'15,"-14"7"-11"-15,1 4-61 16,1 6-104-16,-5 0-33 16,-2 6-41-16,-1 0-14 0,9 5-14 15,-3 0 2-15,8-7-51 16,7-1 73-16</inkml:trace>
  <inkml:trace contextRef="#ctx0" brushRef="#br0" timeOffset="42103.0373">7763 10560 1182 0,'2'7'273'15,"7"6"-188"-15,2-7-6 16,5-8 14-16,4-6 11 16,5-13 5-16,2-7-10 15,2-8-23-15,-1-3-5 0,-4 3-24 16,-2 7-4-16,-6 10-7 16,-4 4 1-16,-10 11 0 15,-2 4 0-15,-5 11-4 16,1 9-4-16,-1 12-10 15,-5 0-4-15,8 20-7 16,-1 0-4-16,4 8-2 16,10 3 0-16,-1-15-16 15,6-5-22-15</inkml:trace>
  <inkml:trace contextRef="#ctx0" brushRef="#br0" timeOffset="42417.7821">8291 10569 1545 0,'-5'-2'313'16,"-1"3"-86"-16,22 4-75 16,11-3-32-16,21 2-59 15,6-7-18-15,15-1-20 16,2-1-21-16</inkml:trace>
  <inkml:trace contextRef="#ctx0" brushRef="#br0" timeOffset="42925.2037">9098 10497 915 0,'-8'-6'489'0,"-19"-5"-258"16,-8-1-10-16,-4 3-44 15,-7 5-33-15,9 10-65 16,3 7-21-16,11 10-43 15,10 7-8-15,7 4-7 16,6 7-1-16,12-2 1 16,7-1 1-16,16-9 7 15,8-8 7-15,7-19 9 16,2-8 3-16,-9-22 1 16,-6-3-2-16,-22-6-1 15,-16-3-1-15,-24 8-6 16,-7 0-4-16,-6 4 20 15,5 7-534-15</inkml:trace>
  <inkml:trace contextRef="#ctx0" brushRef="#br0" timeOffset="43540.555">9809 10044 1382 0,'-1'0'226'0,"4"1"-70"16,4 0-25-16,-7-1-42 16,30 1-19-16,62 3-33 15,-28-4-9-15,-3-3-59 16,-6-6-92-16</inkml:trace>
  <inkml:trace contextRef="#ctx0" brushRef="#br0" timeOffset="43824.8297">9852 10196 1165 0,'0'0'338'0,"7"0"-125"15,4-1-59 1,12 0-27-16,13 0-9 0,13 1-14 15,8-3-26-15,5 2-31 16,2 1 14-16</inkml:trace>
  <inkml:trace contextRef="#ctx0" brushRef="#br0" timeOffset="44467.7892">10681 10133 1416 0,'-7'3'185'0,"-5"5"-124"15,18 1-27-15,31-1 4 0,12-2 14 16,40-2 31-16,21-3 8 15,35-1-14-15,13 1-6 16,16 4-18-16,-2-1-2 16,-22 2-131-16,-5-3 94 15</inkml:trace>
  <inkml:trace contextRef="#ctx0" brushRef="#br0" timeOffset="49071.1654">10917 9748 1229 0,'1'-2'337'15,"0"2"-96"-15,15-1-14 16,10 1-13-16,20 0-64 0,15 0-32 15,20 1-62-15,-2-1-27 16,-5 0 126-16</inkml:trace>
  <inkml:trace contextRef="#ctx0" brushRef="#br0" timeOffset="49637.1128">11607 9752 1409 0,'-19'-8'263'16,"-17"-7"-29"-16,11-9-84 0,5-2-37 15,16-6-50-15,6 2-17 16,16 6-15-16,8 1 0 16,9 11-5-16,5 11-5 15,-1 11-8-15,-1 10-2 16,-17 18 1-16,-17 0 0 16,-15 14 1-16,-20 2 0 15,-18 1-6-15,4-2-1 0,-4-13-3 16,8-11-5-16,17-20-17 15,4-10-5-15,16-15-7 16,4-4 5-16,11-2 11 16,2 5 4-16,11 9 5 15,5 4 2-15,9 12 4 16,5 3 0-16,-8 11 2 16,-1 2 32-16</inkml:trace>
  <inkml:trace contextRef="#ctx0" brushRef="#br0" timeOffset="50308.1091">11130 10649 1385 0,'1'2'223'0,"5"2"-63"0,4-2-27 16,10-8-38-16,5-1-12 15,4-6-24-15,1-5-3 16,2-4-7-16,-4-2-4 15,-7-5-13-15,-6 4-6 16,-9 5 1-16,-6 3 5 16,-3 13 2-16,-1 1-3 15,-1 14-13-15,3 7-9 16,-1 12-7-16,3 10 0 16,2 11 1-16,0 3 1 0,3 2 1 15,-2-5 1-15,0-14-3 16,2-6-1-16,0-12-25 15,-5-8-17-15</inkml:trace>
  <inkml:trace contextRef="#ctx0" brushRef="#br0" timeOffset="50928.0261">12311 10142 1361 0,'0'0'242'16,"10"6"-46"-16,12-2-51 15,18 1-57-15,13 1-22 16,13-10-31-16,-1 1-9 15,-3-5-83-15</inkml:trace>
  <inkml:trace contextRef="#ctx0" brushRef="#br0" timeOffset="51139.4611">12336 10248 1500 0,'2'4'288'0,"8"2"4"15,9 3-111-15,25 1-87 16,6-3-21-16,16-4-37 16,0-3-29-16,-4-6-288 15</inkml:trace>
  <inkml:trace contextRef="#ctx0" brushRef="#br0" timeOffset="51568.8268">13112 10202 1431 0,'0'3'268'15,"0"2"30"-15,17-1-186 16,11-1-15-16,21-2-45 15,6-2-13-15,18-2-29 16,4 1 272-16</inkml:trace>
  <inkml:trace contextRef="#ctx0" brushRef="#br0" timeOffset="52149.9981">14047 10136 1160 0,'-8'7'336'0,"-18"6"-161"15,-5-2-18-15,-9-6-38 16,-3-5-28-16,4-11-30 15,2-4-2-15,13-9-18 0,8-5-9 16,16-5-19-16,9 3-9 16,22 5 1-16,4 9 3 15,13 17 16-15,0 8 6 16,-7 14 1-16,-3 10-2 16,-22 13-8-16,-15-1-5 15,-21 7-6-15,-12-1-2 16,-10-2-5-16,-1-4-4 15,-3-12-12-15,2-8-6 0,6-10 1 16,7-7 3-16,13-3 7 16,6 0 2-16,10-8-2 15,4 3-1-15,14 2 3 16,4 2 1-16,14 5 5 16,4 2 0-16,9 3 24 15,0 0 32-15</inkml:trace>
  <inkml:trace contextRef="#ctx0" brushRef="#br0" timeOffset="52921.6329">14485 9885 1420 0,'8'4'226'16,"7"6"-63"-16,3 15-62 16,1 3-23-16,-5 12-29 15,-8-2-11-15,-5-7-13 0,-7-3-3 16,-1-12-6-16,4-3-3 15,3-16-9-15,5-2-2 16,7-17-2-16,1-10-2 16,1-6-1-16,6 0-1 15,4 8 3-15,1 9 0 16,0 15 1-16,-6 7 2 16,-12 10 2-16,-3 7 1 0,-6 6 1 15,-5 1 1-15,-4-2-3 16,2-3 0-16,-1-13 0 15,3-7-1-15,7-13-2 16,0-4 0-16,14-6-1 16,2-1 0-16,7 4 0 15,0-1 3-15,0 16 6 16,-5 1 4-16,-2 12 10 16,-1 12 2-16,-5 10-2 15,-3 2-5-15,-4 4-8 16,-1-2-22-16,-2-7-114 15</inkml:trace>
  <inkml:trace contextRef="#ctx0" brushRef="#br0" timeOffset="53243.7738">14464 10297 1574 0,'5'5'280'0,"17"2"-131"15,9-1-45-15,22-2-21 16,11-1-16-16,14-3-36 16,0-3-8-16,0-2-44 15,-1-2 272-15</inkml:trace>
  <inkml:trace contextRef="#ctx0" brushRef="#br0" timeOffset="53753.3413">14794 10468 1360 0,'-25'0'242'15,"-15"0"-71"-15,0 5-59 16,8-1-26-16,16 4-44 16,-1 2-11-16,17 2-8 15,3 0 3-15,16 5 15 16,9 2 8-16,12 1 5 15,4 6-2-15,-16-3-1 16,-7 2 0-16,-24 3 15 16,-13-3 6-16,-18-3-3 15,-6-7-7-15,-7-15-30 16,4-8-16-16,10-11-34 0,8-1 11 16</inkml:trace>
  <inkml:trace contextRef="#ctx0" brushRef="#br0" timeOffset="56143.2258">6228 11774 1487 0,'7'-10'223'16,"11"-17"-103"-16,10-5-22 15,14-9-21-15,4-1-4 0,0 7-5 16,-8 9-9-16,-9 24-14 15,-8 11-2-15,-12 31-1 16,-3 16 3-16,-8 17-1 16,1 9-10-16,2-5-12 15,5-7-4-15,7-24-4 16,2-15 0-16,8-22 6 16,2-14 4-16,2-21-1 15,0-10-2-15,-2-18-9 16,-6-7-5-16,-6-4-3 15,-4-1-1-15,-3 11-3 16,0 10 0-16,-1 25-3 16,-3 13 0-16,-2 16-2 15,0 13 3-15,1 11 0 16,2 3 1-16,2 11 1 16,1 2 0-16,5-6 0 15,1-1 132-15</inkml:trace>
  <inkml:trace contextRef="#ctx0" brushRef="#br0" timeOffset="56861.2854">7043 12122 873 0,'0'-8'428'0,"0"-11"-231"16,0 3-83-16,-7-7-10 16,-4 1-6-16,-7 2-11 15,-1-3-9-15,-12 9-23 16,8 1-9-16,4 13-8 16,4 12-9-16,14 9-17 15,-5 3-5-15,6 0-7 16,1 0-2-16,6-3 1 15,8 1 1-15,-3-6 1 16,3-1 2-16,2-7 3 16,-6-5 1-16,2-6-2 15,0-7 2-15,-3-4-32 0,4-2-48 16</inkml:trace>
  <inkml:trace contextRef="#ctx0" brushRef="#br0" timeOffset="57274.4092">7040 12041 1396 0,'1'-2'228'0,"4"1"-63"15,-3 2-13-15,-2-1-52 0,0 0-22 16,0 25-39-16,6 33-12 16,4-32-15-16,3-1-31 15,4-8 8-15</inkml:trace>
  <inkml:trace contextRef="#ctx0" brushRef="#br0" timeOffset="57555.213">7156 11976 1499 0,'0'-3'275'0,"4"6"-50"16,3 11-52-16,3 4-92 16,4 3-19-16,1 4-31 15,1-3-6-15,-2 3-4 16,0-1-2-16,-1-13-1 16,4-7 9-16,3-10 11 15,1-11-1-15,2-9-4 16,-4-4-9-16,-4-2-18 15,-3 6-20-15,-5 4 289 16</inkml:trace>
  <inkml:trace contextRef="#ctx0" brushRef="#br0" timeOffset="58140.2967">7598 12154 1045 0,'7'-5'377'0,"3"-4"-228"16,2-3-16-16,-4-3-19 15,-1 1 1-15,-6-6-34 16,-2 0-11-16,-10-1-13 16,-4-1 0-16,-6 15-10 15,-3 2-8-15,-1 9-15 16,-1 7-10-16,8 7-12 15,5 6-4-15,12 3-4 16,5-1-3-16,6-4-10 16,5-3-8-16,2-10-7 0,2-6-2 15,2-6 11-15,-1-7 9 16,-1-7 13-16,-5-1 3 16,-3 3 10-16,-4 2 7 15,-2 10 19-15,-1 6 9 16,1 15-2-16,1 7-6 15,-2 15-21-15,-1 5-9 0,-7 7-5 16,-5 1-1-16,-8-4 1 16,-5-4 1-16,-6-14 2 15,-1-7 1-15,0-16-1 16,1-8-1-16,4-15-31 16,1-13-30-16,8-11-314 15</inkml:trace>
  <inkml:trace contextRef="#ctx0" brushRef="#br0" timeOffset="58572.1442">6451 11365 1567 0,'10'0'270'0,"17"0"-137"15,9 2-42-15,19 1-35 16,0-3-13-16,5-2-32 15,0 2-20-15,-15-3-65 16,-7 0-47-16</inkml:trace>
  <inkml:trace contextRef="#ctx0" brushRef="#br0" timeOffset="58725.7321">6756 11272 1296 0,'0'2'259'0,"1"9"-109"0,11 2-17 16,7 8-37-16,6 4-11 15,0-1-17-15,-4 3 11 16,-11 2-3-16,-6-4-7 16,-14-4-14-16,-2-2-23 15,-7-14 372-15</inkml:trace>
  <inkml:trace contextRef="#ctx0" brushRef="#br0" timeOffset="59216.9756">8176 11809 1576 0,'14'3'274'0,"19"1"-163"15,9-1-30-15,9 0-46 16,-1-3-11-16,-4 0-32 16,-6 0-34-16</inkml:trace>
  <inkml:trace contextRef="#ctx0" brushRef="#br0" timeOffset="59423.9369">8230 11952 1592 0,'8'3'305'16,"16"3"-135"-16,15 3-33 15,9-8-48-15,7 1-20 16,2-5-28-16,-5-4-69 15</inkml:trace>
  <inkml:trace contextRef="#ctx0" brushRef="#br0" timeOffset="60183.5591">9178 11863 2309 0,'30'2'23'0</inkml:trace>
  <inkml:trace contextRef="#ctx0" brushRef="#br0" timeOffset="60840.5929">9567 11811 1160 0,'-16'-13'377'15,"-14"-10"-117"-15,8-12-57 16,6-6-37-16,17 1-68 16,7 1-35-16,18 5-5 15,8 9 0-15,11 12 6 16,2 11-2-16,7 24-26 15,-5 8-10-15,-17 18-10 0,-12 6-3 16,-27 12-3 0,-14 5-1-16,-21-6-9 0,1 0-4 15,-5-17-24-15,4-11-13 16,10-12-16-16,2-15 2 16,8-18 17-16,6-5 8 15,10-18 18-15,9 4 2 16,13 0 4-16,8 2 1 15,15 16 2-15,4 6-1 16,6 14-1-16,-3 5-4 0,-6 13-52 16,-10 2-14-16</inkml:trace>
  <inkml:trace contextRef="#ctx0" brushRef="#br0" timeOffset="61221.5723">8928 11885 1494 0,'7'3'294'15,"7"1"3"-15,11-1-133 16,11-3-32-16,14-1-57 16,1-3-22-16,8-7 334 15</inkml:trace>
  <inkml:trace contextRef="#ctx0" brushRef="#br0" timeOffset="61756.5703">10129 11850 1381 0,'-4'3'250'0,"-4"5"-33"15,0 6-74-15,2 11-83 16,1 5-18-16,5 1-15 16,4 4-2-16,4-7-10 15,2-5-4-15,8-3-7 16,3-8-6-16,4-15-29 16,2 0-49-16</inkml:trace>
  <inkml:trace contextRef="#ctx0" brushRef="#br0" timeOffset="61965.7961">10076 11705 1671 0,'0'0'340'0,"0"1"-229"16,5 2-47-16,-5-3-74 16,0 0-44-16</inkml:trace>
  <inkml:trace contextRef="#ctx0" brushRef="#br0" timeOffset="62352.9843">9981 11496 1393 0,'10'2'232'0,"7"0"-28"15,16 1-137-15,7-4-19 16,13 1-21-16,5 1-9 16,-3 0-15-16,-4 6-2 15,-16-7-31-15,-8-2-23 16,-10-1-75-16,-3-2-5 16,-12-4 39-16,0 1 26 0,-6-5 100 15,-5 0 37-15,4 4 52 16,1 2 26-16,4 10-11 15,1 6-18-15,0 9-34 16,2 10-23-16,-4 0-28 16,-2-2-12-16,3 2-30 15,-5-11-13-15</inkml:trace>
  <inkml:trace contextRef="#ctx0" brushRef="#br0" timeOffset="63027.4415">11139 11677 1345 0,'4'0'266'0,"8"7"-21"15,0 7-89-15,5 10-91 16,-5 9-16-16,-13 2-17 16,-5 0-8-16,-3-4-7 15,4-9-3-15,5-15-2 16,7-6-2-16,0-15-4 15,2-7-1-15,11-7-4 16,-2-6-1-16,6 2 0 16,1 3 5-16,-3 13 8 15,3 7 0-15,-2 12 3 16,-5 6-3-16,-10 8-4 0,-6-2-2 16,-5 3 0-16,-2 0-2 15,-1-4-2-15,1 0-2 16,5-12-5-16,0-6-5 15,9-12-4-15,2-6-1 16,6-1 5-16,4 2 2 16,1 8 4-16,0 8 2 15,-5 11 1-15,-1 11 2 0,-7 13 7 16,-4 4 2-16,-4 11-1 16,-2 0 1-16,1-6-37 15,1-10-33-15</inkml:trace>
  <inkml:trace contextRef="#ctx0" brushRef="#br0" timeOffset="63287.1858">11045 12051 1454 0,'1'5'266'0,"2"0"54"15,24 3-197-15,12-8-10 16,25-1-31-16,9-6-30 16,9 5-34-16,3 2-4 15,-4 3-50-15,-2 11-35 16</inkml:trace>
  <inkml:trace contextRef="#ctx0" brushRef="#br0" timeOffset="63760.5334">11497 12252 1018 0,'-8'-6'418'0,"-8"-5"-228"0,-8 1-30 15,-9 2-18-15,-2 2-11 16,-5 5-20-16,3 2-12 16,11 8-39-16,5 2-20 15,7 3-28-15,4-1-10 16,11 1-3-16,8 4-1 15,15 2-1-15,7 2 3 16,6 2 6-16,-3 1 10 16,-11 1 15-16,-8 3 10 0,-22-2 10 15,-12-2-4-15,-17-8-11 16,-2-8-9-16,-3-9-47 16,-1-7 1-16</inkml:trace>
  <inkml:trace contextRef="#ctx0" brushRef="#br0" timeOffset="76664.5995">1732 10059 1524 0,'13'2'275'0,"22"4"-74"16,15 0-42-16,28-6-53 15,13 0-34-15,20-2-41 16,0-7-32-16,-13 9-345 15</inkml:trace>
  <inkml:trace contextRef="#ctx0" brushRef="#br0" timeOffset="77093.964">2744 10083 1281 0,'-3'1'280'0,"-2"5"-84"0,7-1-7 16,20 3-42-16,14-4-8 15,27-11-50-15,16 4-22 16,22-10-38-16,5 0-11 16,4 5-39-16,-8 3-245 15</inkml:trace>
  <inkml:trace contextRef="#ctx0" brushRef="#br0" timeOffset="77454.4275">3873 10107 1386 0,'6'1'274'15,"9"6"-23"-15,18 1-57 0,9-4-6 16,26 0-76-16,5-2-29 15,7-2-44-15,7 0-11 16,-7 0-38-16,-6 0 339 16</inkml:trace>
  <inkml:trace contextRef="#ctx0" brushRef="#br0" timeOffset="77894.1816">4959 10187 1493 0,'0'0'263'15,"10"-3"-45"-15,13 0-33 16,28-3-29-16,17-2-24 0,30 6-56 16,8 0-11-16,-1 5 257 15</inkml:trace>
  <inkml:trace contextRef="#ctx0" brushRef="#br0" timeOffset="80108.2608">6428 13167 1531 0,'5'2'293'0,"-1"2"-60"15,-1 21-96-15,2 12-29 0,-11 22-44 16,-1 9-20-16,3 12-30 15,-3 2-5-15,12-11-4 16,8-9-4-16,16-23-1 16,6-12-2-16,9-19-37 15,3-6-38-15,-15-12-369 16</inkml:trace>
  <inkml:trace contextRef="#ctx0" brushRef="#br0" timeOffset="80286.7774">6301 13474 1592 0,'4'1'331'16,"6"-1"-114"-16,18 3-75 16,6-1-25-16,17 0-44 15,6-2-25-15,9-6-23 16,3-1-269-16</inkml:trace>
  <inkml:trace contextRef="#ctx0" brushRef="#br0" timeOffset="80554.487">6835 13412 1519 0,'8'3'288'15,"5"-2"-9"-15,19 1-198 16,10 7-26-16,5-3-37 15,2 1-40-15</inkml:trace>
  <inkml:trace contextRef="#ctx0" brushRef="#br0" timeOffset="80722.0414">6928 13560 1542 0,'11'9'309'0,"4"0"-36"16,21 1-189-16,5-1-32 15,12-9 91-15</inkml:trace>
  <inkml:trace contextRef="#ctx0" brushRef="#br0" timeOffset="81097.6689">7421 13484 1199 0,'0'-15'282'0,"11"-16"-170"16,-1-3-3-16,-5 3 8 0,-1 4 12 16,-4 5-9-16,-4 4 10 15,1 15-18-15,1 8-12 16,2 20-31-16,-2 10-13 15,4 12-22-15,4 4-10 16,7 6-11-16,2 1-5 16,-5-10-14-16,3-1-23 15,0-15-488-15</inkml:trace>
  <inkml:trace contextRef="#ctx0" brushRef="#br0" timeOffset="81512.2958">7917 13515 1499 0,'6'7'259'0,"-3"-1"-64"16,24 0-75-16,7-3-6 16,22-5-27-16,15 1-23 15,13-8-32-15,4 1-6 0,-10-1-55 16,-8-1-55-16,-23 6-122 16,-11 0-60-16</inkml:trace>
  <inkml:trace contextRef="#ctx0" brushRef="#br0" timeOffset="81667.9211">8389 13412 1102 0,'0'0'371'16,"3"0"-201"-16,11 4-63 15,7 3-23-15,7 7-23 16,1 2-4-16,-6 6 6 16,-4 3 18-16,-15 0 14 15,-4 1-10-15,-9-7-27 16,-3-5-48-16,-2-8 61 15</inkml:trace>
  <inkml:trace contextRef="#ctx0" brushRef="#br0" timeOffset="82082.073">9161 13133 1630 0,'7'0'335'0,"7"7"-180"16,4 10-17-16,-3 21-40 16,-4 9-14-16,-11 22-20 15,-10 4-13-15,0 5-20 16,3-1-10-16,11-11-12 15,8-7-6-15,15-14-3 16,3-13-9-16,3-15-50 0,2-9-17 16</inkml:trace>
  <inkml:trace contextRef="#ctx0" brushRef="#br0" timeOffset="82252.6842">9106 13499 1389 0,'1'1'255'0,"13"-2"2"15,13-1-126-15,25-4-83 16,12 0-5-16,0-1 293 16</inkml:trace>
  <inkml:trace contextRef="#ctx0" brushRef="#br0" timeOffset="82569.3645">9682 13432 1621 0,'9'1'288'16,"17"2"-222"-16,9 2-22 15,10 0-24-15,5-2-9 0,-4-1-76 16</inkml:trace>
  <inkml:trace contextRef="#ctx0" brushRef="#br0" timeOffset="82731.159">9716 13597 1442 0,'10'2'234'16,"8"4"-69"-16,17-7-81 15,9 2-17-15,11-3-29 16</inkml:trace>
  <inkml:trace contextRef="#ctx0" brushRef="#br0" timeOffset="83308.0908">10211 13306 1363 0,'8'-5'222'0,"12"-9"-81"15,8 5-39-15,9 5-32 16,4 3-14-16,3 10-26 16,-6 6-9-16,-20 11-8 15,-11 7-5-15,-21 2-8 0,-5-2-11 16,-4-2-14-16,2-7 0 15,6-13 1-15,2-9 8 16,12-7 5-16,9-2 8 16,16 4 20-16,9 4 12 15,5 12 13-15,-6 4-2 16,-9 14-2-16,-10 6 7 16,-26 4 9-16,-10 0-3 15,-17-5-17-15,-6-5-10 0,4-17-12 16,2-11-6-16,10-19-45 15,7-9-33-15</inkml:trace>
  <inkml:trace contextRef="#ctx0" brushRef="#br0" timeOffset="83684.837">10976 13386 1731 0,'-3'0'446'0,"1"-2"-161"0,1-1-188 15,1 3-34-15,0-1-52 16,0 0-26-16,0 0-59 15,0 0-23-15</inkml:trace>
  <inkml:trace contextRef="#ctx0" brushRef="#br0" timeOffset="83892.795">10994 13545 1609 0,'1'2'389'16,"0"2"-38"-16,4 0-243 16,-5-4-29-16,0 0-69 0,0 0 366 15</inkml:trace>
  <inkml:trace contextRef="#ctx0" brushRef="#br0" timeOffset="84721.531">11719 13520 1366 0,'19'-25'224'15,"12"-18"-85"-15,3 3-17 16,7 10 3-16,-11 20-41 16,-4 10-24-16,-13 25-16 15,-5 10-3-15,-9 15 1 16,1 5-6-16,0 1-19 15,1-6-4-15,7-13-3 16,2-6 2-16,9-16 2 16,3-10 4-16,9-15-1 0,2-8-3 15,0-19-8 1,-2-8-6-16,-7-4-8 0,-4-4-5 16,-8 0-4-16,-1 10 1 15,-6 12 4-15,-3 9 4 16,-1 25 6-16,-5 11 1 15,-5 18-1-15,9 13 2 16,-2 6 0-16,2 2 0 16,8 4 3-16,-4-9 13 15,4-6-436-15</inkml:trace>
  <inkml:trace contextRef="#ctx0" brushRef="#br0" timeOffset="85419.5346">12470 13810 827 0,'4'-2'486'16,"4"-5"-247"-16,-3-2-106 15,-5-3-50-15,-2-2-12 16,-9-1-10-16,-2-2 0 15,-13-2 13-15,0 4 0 16,-3 10-17-16,0 6-16 0,8 15-29 16,7 5-11-16,6 5-4 15,8 3-2-15,13-2 0 16,2-5 1-16,9-11 2 16,2-6 1-16,-2-10 0 15,-2-6 1-15,-6-10-2 16,-2-1-1-16,-4-3 0 15,-5 0 2-15,-3 7 1 16,-2 2 2-16,-2 10 2 16,1 8 1-16,-1 7 4 15,2 6-1-15,7 4 2 16,1 1 1-16,5 2 2 16,1-3 0-16,0-1-2 15,0-7-1-15,-2-4-4 16,0-4 0-16,0-6 2 15,-1-4-2-15,3-3-2 16,-5-4-1-16,0 2-4 16,3 5-1-16,-4 9-3 0,2 4 1 15,0 8 2-15,0-4 0 16,-1-7 2-16,1-3 0 16,9-16 2-16,-1-5 0 15,-2-7 0-15,3-3 0 16,-9 6-14-16,-2 4-21 15</inkml:trace>
  <inkml:trace contextRef="#ctx0" brushRef="#br0" timeOffset="85931.1709">13031 13832 1239 0,'3'-6'305'15,"-2"-3"-128"-15,0-2-52 16,0-3-18-16,-4-2-49 0,-4 1-13 15,-12-2-11-15,0 4-3 16,-9 5-12-16,0 6-6 16,4 9-9-16,1 8-4 15,10 7-4-15,2 0 0 16,12 2-4-16,5-3-4 16,9-4-5-16,2-5 3 15,6-10 3-15,1-2 5 16,-1-9 5-16,1-3 1 15,-6 0 0-15,-2 4 4 0,-2 8 22 16,1 8 20-16,-1 16 20 16,-1 4 6-16,-5 10-16 15,1 7-15-15,-12 2-20 16,-8-1-9-16,-14-3-7 16,-8-6 2-16,-10-12 2 15,1-3 1-15,-2-22-2 16,7-9-15-16,11-19-53 15,7-7-31-15</inkml:trace>
  <inkml:trace contextRef="#ctx0" brushRef="#br0" timeOffset="86230.9054">13329 13468 1518 0,'3'-4'273'0,"10"6"-72"16,8-2-45-16,7 2-66 16,10 1-34-16,11-2-37 15,2 5-27-15</inkml:trace>
  <inkml:trace contextRef="#ctx0" brushRef="#br0" timeOffset="86425.5095">13382 13660 1513 0,'18'-1'244'0,"28"-1"-108"0,10-4-66 16,6 2-21-16,0 0-342 15</inkml:trace>
  <inkml:trace contextRef="#ctx0" brushRef="#br0" timeOffset="87000.4144">14070 13592 1502 0,'-2'1'204'0,"12"4"-137"16,14 1-21-16,29-6 19 15,21 4 27-15,30 1 17 16,21 3 12-16,26 4-11 16,22-5-27-16,16-6-36 15,7 0-42-15,18-5-28 16,-12-2 19-16,0-4 379 16</inkml:trace>
  <inkml:trace contextRef="#ctx0" brushRef="#br0" timeOffset="87717.9113">14458 12916 1510 0,'-4'9'210'0,"-8"18"-147"15,-2 8-27-15,-6 11-18 16,-3 4-4-16,2-5-11 15,-1-1-1-15,8-10 9 16,4-9 2-16,8-15 12 16,3-10 0-16,7-20-6 0,2-9-1 15,5-10-6-15,-1-8 3 16,4-5-1-16,1 1-1 16,0-3-5-16,3 7-5 15,-1 12-3-15,-1 6 3 16,-3 21 8-16,-1 9 2 15,-6 17 0-15,3 8-2 16,4 12-6-16,3 5-4 16,12 1-1-16,-3 0 1 15,5-8 0-15,2 0 0 0,-7-4 1 16,-2-4 0-16,-15-3 1 16,-9-3-1-16,-22-8 4 15,-6 0 1-15,-21-7 3 16,-11-4 0-16,-9-1-1 15,-2-2-4-15,8 0-3 16,10 1 2-16,23 0-41 16,11-1-32-16,17 0-199 15</inkml:trace>
  <inkml:trace contextRef="#ctx0" brushRef="#br0" timeOffset="87969.2325">14894 13121 1520 0,'-1'2'292'16,"5"7"-32"-16,7 5-119 15,17 12-87-15,5-1-16 16,8 5-18-16,-3 3-6 0,-11 2-27 16,-4-2-34-16</inkml:trace>
  <inkml:trace contextRef="#ctx0" brushRef="#br0" timeOffset="88147.7559">15180 13157 1699 0,'-13'8'384'0,"-21"9"-206"15,-4 1-52-15,-3 3-66 16,-2 0-27-16,2-3-22 16,4 2-13-16,11-2-22 15,6 1-227-15</inkml:trace>
  <inkml:trace contextRef="#ctx0" brushRef="#br0" timeOffset="90684.4556">14773 13764 1573 0,'-7'1'292'16,"-8"20"-128"-16,-5 10-37 15,-6 22-57-15,2 12-22 16,2 4-35-16,4-1-8 15,3-13-14-15,7-9-13 16,8-23-5-16,3-13-1 16,11-23 14-16,1-9 12 15,2-17 6-15,2-7 5 0,-1-10-1 16,-5-6 1-16,-2 2-3 16,4 4-5-16,-2 17-1 15,2 11-1-15,-6 19 0 16,-2 9 1-16,-1 13 0 15,4 12 0-15,9 10 0 16,4 10-1-16,15 0 0 16,3-1 1-16,5-8 0 15,0-7-1-15,-16-4-1 16,-9-6 0-16,-24-2 0 16,-15 1 2-16,-29 0 2 15,-15-1 0-15,-16-4 1 16,-4-7-4-16,19-6-43 15,10-3-30-15,30-3-119 16</inkml:trace>
  <inkml:trace contextRef="#ctx0" brushRef="#br0" timeOffset="91487.2619">15256 13786 1409 0,'4'-2'252'0,"0"2"-36"15,-1 4-2-15,-5-4-50 16,-1 18-28-16,-14 55-43 15,5-22-21-15,4 9-25 16,6 3-19-16,4-5-35 0,8-6-29 16,9-14-37-16,1-10-24 15,3-14-85-15,-4-9-97 16</inkml:trace>
  <inkml:trace contextRef="#ctx0" brushRef="#br0" timeOffset="91696.7057">15091 14000 1582 0,'13'4'298'15,"8"1"-106"-15,17 3-159 16,13 2-12-16,12-3-13 15,8-1-2-15,0-6-4 16,-10-4-271-16</inkml:trace>
  <inkml:trace contextRef="#ctx0" brushRef="#br0" timeOffset="94466.3014">6542 15007 1451 0,'11'3'239'15,"18"5"-45"-15,9-1-71 16,14 1-71-16,2 2-19 0,4-7-47 16,-7-1-99-16</inkml:trace>
  <inkml:trace contextRef="#ctx0" brushRef="#br0" timeOffset="94660.8847">6604 15233 1596 0,'13'1'331'16,"13"-1"-120"-16,20-1-128 15,12-3-27-15,6-1-30 16,2-1 322-16</inkml:trace>
  <inkml:trace contextRef="#ctx0" brushRef="#br0" timeOffset="95768.9399">7265 15158 1271 0,'-20'6'286'0,"-15"3"-94"16,8 2-31-16,29 2-60 16,21-6-14-16,40-7-17 15,26-1-8-15,46-7-21 16,22-1 4-16,27 5-10 16,15 4-3-16,-13 8-7 0,-15 4-33 15</inkml:trace>
  <inkml:trace contextRef="#ctx0" brushRef="#br0" timeOffset="102896.37">7610 14712 1378 0,'-4'-4'239'0,"-2"1"-61"0,3-3-61 16,3 3-27-16,4 3-42 15,1 0-18-15,-5 0-20 16,0 0-4-16,0 0 2 15,0 0 5-15,16 11 7 16,35 34 2-16,-18-20 2 16,5 4-3-16,6 6-7 15,2 4-3-15,-19-1-8 16,-12-3-2-16,-21-1-11 16,-18-5-5-16,-13-10-1 15,-4-8 0-15,-1-18 11 16,12-8 0-16,19-23 1 15,11-7-2-15,23-11 27 16,10-4 30-16,6 6 51 16,1 4 18-16,-13 10 0 15,-15 6-5-15,-27 13-44 16,-19 6-14-16,-19 15-28 0,-4 0-14 16,11 7-4-16,14 6-29 15,23-3 310-15</inkml:trace>
  <inkml:trace contextRef="#ctx0" brushRef="#br0" timeOffset="104953.182">7406 15445 1418 0,'-2'3'213'0,"-5"2"-75"16,4 1-25-16,5-2-33 16,5-4-15-16,8 0-21 15,6-5-5-15,7-5-2 16,12 10-2-16,2 0-4 16,3 6-10-16,-16 13-9 15,-14-2-3-15,-21 9-2 16,-11 11-1-16,-13-7-5 15,0 0 1-15,6-12-6 16,3-15-6-16,11-6-3 16,6-5-4-16,11 1 1 15,9 3 5-15,13 6 6 16,7 12 4-16,-2 14 5 0,-9 4 2 16,-20 10 4-16,-15 0 1 15,-22-1 0-15,-5-6-1 16,-6-15-2-16,6-14-1 15,9-18-20-15,8-7-27 16,18-7-94-16,6 1-92 16</inkml:trace>
  <inkml:trace contextRef="#ctx0" brushRef="#br0" timeOffset="105198.6543">7827 15664 1648 0,'4'3'353'0,"8"6"-169"15,9-4-47-15,14-4-52 16,7-1-26-16,6-4-36 15,-2-2-32-15,-8-3-87 16,-7 1-294-16</inkml:trace>
  <inkml:trace contextRef="#ctx0" brushRef="#br0" timeOffset="105492.5687">8249 15712 1204 0,'5'-5'275'15,"2"-11"-172"-15,1-8-44 16,2-4-23-16,0-1 10 0,4-8 18 16,-1 5 20-16,-4 3 40 15,0 2-3-15,-11 15 4 16,2 9-9-16,2 16-26 15,-2 5-14-15,4 16-17 16,5 7-4-16,-4 11-17 16,2 7-9-16,5 6-10 15,-12-9-7-15,6-12-29 16,-2-11-4-16</inkml:trace>
  <inkml:trace contextRef="#ctx0" brushRef="#br0" timeOffset="105854.6014">8829 14968 1411 0,'-3'4'244'0,"3"1"-33"15,1 3-25-15,17 5-69 16,9-8-17-16,20 4-51 16,6-4-18-16,8 0-39 15,4-1-45-15</inkml:trace>
  <inkml:trace contextRef="#ctx0" brushRef="#br0" timeOffset="106062.0512">8888 15195 1599 0,'7'0'321'15,"16"0"-137"-15,9 0-56 16,20 3-59-16,6-3-24 15,2 4-24-15,-9 0 23 16</inkml:trace>
  <inkml:trace contextRef="#ctx0" brushRef="#br0" timeOffset="106660.0388">9917 14636 1428 0,'-5'3'238'15,"-4"-1"-40"-15,8 10-15 16,14 6-48-16,12 3-23 0,21 9-57 16,3-3-15-16,-2 4-24 15,-8 0-7-15,-22 3-6 16,-16 7-1-16,-20-9-8 16,-6-2-9-16,-9-15-19 15,2-11-8-15,11-13-6 16,5-9 0-16,20-13 11 15,11-6 7-15,15-8 15 16,8-2 6-16,11 0 17 16,-1 2 5-16,-9 7 16 15,-17 4 16-15,-32 9 4 16,-13 10-3-16,-30 9-15 16,-2 4-15-16,0 6-13 15,3 3-1-15,21 2-58 16,11 3-62-16</inkml:trace>
  <inkml:trace contextRef="#ctx0" brushRef="#br0" timeOffset="106899.9096">9713 15133 1528 0,'8'1'277'16,"7"1"-48"-16,20-2-112 15,12-1-13-15,27-6-24 16,12 0-27-16,18 1-31 16,2 0-8-16,-11 9-94 15,-8 1-91-15</inkml:trace>
  <inkml:trace contextRef="#ctx0" brushRef="#br0" timeOffset="107288.574">9932 15436 1234 0,'1'-11'296'16,"10"-12"-63"-16,5-1-120 15,19 3-27-15,5 6 11 16,8 12-13-16,5 8-19 16,-15 14-19-16,-11 10-7 15,-31 16-13-15,-15 1-3 16,-17 6-10-16,-8-3-5 15,-1-9-6-15,3-7-2 0,5-18-8 16,5-13-5-16,12-19-7 16,11-7 0-16,14-10 3 15,12 2 4-15,16 5 9 16,5-1 4-16,12 17 14 16,4 10 8-16,1 19 6 15,-6 13-2-15,-9 9 5 16,-10 0 81-16</inkml:trace>
  <inkml:trace contextRef="#ctx0" brushRef="#br0" timeOffset="107595.996">10790 15025 1679 0,'7'0'326'0,"17"7"-252"16,8 0-19-16,13-2-19 16,7 2-9-16,1-8 214 15</inkml:trace>
  <inkml:trace contextRef="#ctx0" brushRef="#br0" timeOffset="107761.3373">10878 15210 1624 0,'13'-3'304'0,"29"1"-200"16,5-6-48-16,20 4-90 0</inkml:trace>
  <inkml:trace contextRef="#ctx0" brushRef="#br0" timeOffset="108135.6628">11698 14704 1276 0,'3'-5'293'0,"6"9"-56"16,-9 8-81-16,-12 26-71 15,-6 12-13-15,-13 11-23 16,3 8-18-16,10-9-26 16,11-9-2-16,22-15-2 15,7-15 9-15,14-10 4 16,5-2 1-16,-1-8-9 0,-3-4-38 16,-6-10-161-16</inkml:trace>
  <inkml:trace contextRef="#ctx0" brushRef="#br0" timeOffset="108299.2246">11852 14761 1519 0,'-7'8'306'0,"-2"10"-19"16,8 15-152-16,2 11-36 0,4 19-38 16,-2 1-9-16,1 3-15 15,-2-5-11-15,1-9-12 16,3-4-14-16,0-15 12 15</inkml:trace>
  <inkml:trace contextRef="#ctx0" brushRef="#br0" timeOffset="108922.5505">12405 14713 1289 0,'8'5'295'16,"4"1"-33"-16,4 16-130 16,-2 8-30-16,-8 8-37 15,-4 3-15-15,-7-6-26 16,-2-7-6-16,3-15-4 15,0-7-3-15,5-17-2 16,4-8-1-16,3-15-5 16,5-4-2-16,6 2-1 15,6 4 0-15,6 16 4 16,1 7 2-16,1 13 4 16,-5 7 3-16,-7 11-4 15,-8 3-1-15,-13 5-2 16,-4-1-1-16,-2-7 0 15,-2-6 0-15,7-16 0 16,1-7 0-16,6-14-2 16,1-8-3-16,7-4 0 0,1 1 0 15,3 5 0-15,6 8 0 16,-5 12 0-16,-1 7-2 16,-8 13 2-16,-7 8 1 15,-3 18 2-15,-1 7 0 16,-3 4-8-16,6 1-22 15</inkml:trace>
  <inkml:trace contextRef="#ctx0" brushRef="#br0" timeOffset="109165.9007">12381 15111 1636 0,'13'0'379'16,"7"3"-97"-16,24-2-183 16,16 0-14-16,15-1-43 15,6-2-18-15,-3-1-16 16,-7-5 69-16</inkml:trace>
  <inkml:trace contextRef="#ctx0" brushRef="#br0" timeOffset="109611.1857">12744 15267 1106 0,'-19'-3'396'16,"-22"-5"-146"-16,-11 6-84 15,0 3-17-15,2 6-45 16,7 2-31-16,22 8-39 16,7 3-11-16,20 4 1 15,10 5 8-15,19-2 15 16,13 3 12-16,-2 2 9 15,-4-2 5-15,-22 3-12 16,-17-6-11-16,-25-7-12 16,-14-1-8-16,-13-19-8 0,-3-3-25 15,10-18 10-15,10-6-239 16</inkml:trace>
  <inkml:trace contextRef="#ctx0" brushRef="#br0" timeOffset="110619.1782">6151 16755 1372 0,'7'-12'209'16,"7"-13"-93"-16,14-6-31 15,11 2 8-15,14 3-5 0,0 13-16 16,-11 25-17-16,-9 15 0 15,-22 32-5-15,-9 12-6 16,-2 14-22-16,-8-4-9 16,3-18-9-16,6-6-2 15,3-27 0-15,9-12 10 16,10-16 24-16,-2-14 5 16,2-17 2-16,-2-9-10 15,-5-16-23-15,-2-5-3 0,-5-4-3 16,1 2-2-16,-1 15-2 15,-2 8 0-15,1 27-4 16,-2 16 0-16,-2 25 1 16,-2 14 0-16,1 19 2 15,2 8 1-15,0 2-2 16,3-4 43-16</inkml:trace>
  <inkml:trace contextRef="#ctx0" brushRef="#br0" timeOffset="111308.8544">6988 17158 1146 0,'1'-6'340'16,"-1"-7"-145"-16,2 0-119 15,-2-4-14-15,-5-2 19 16,-5 3-5-16,-8-2 9 16,-3 3 16-16,-5 9-19 15,1 2-14-15,2 10-32 16,7 13-17-16,8 4-19 16,6 5-3-16,12 4-1 15,3-9-1-15,9-5 2 16,1-8 0-16,-1-11 3 15,0-6 0-15,-4-10-3 16,-5-4-10-16,-5-2-14 16,-2 2-2-16,-6 8 4 15,0 5 10-15,-3 8 14 16,2 9 0-16,1 9 1 16,0 5 2-16,8 10-1 0,1-5 1 15,4-5-2-15,1-4 0 16,-2-12 1-16,3-7 1 15,-4-9 1-15,1-5-1 16,-2-8 1-16,0 1-3 16,2 3 0-16,1 3 0 15,0 11-2-15,-1 7-1 16,-1 14 2-16,0 4-1 0,-1-1 2 16,4 0 1-16,-1-14 1 15,2-7 1-15,0-17 1 16,-2-7-1-16,2-6-4 15,-5 2-17-15</inkml:trace>
  <inkml:trace contextRef="#ctx0" brushRef="#br0" timeOffset="111831.9328">7518 17180 1381 0,'5'-6'205'0,"5"-12"-105"0,1-5-21 16,-6 3 6-16,-2-5 5 15,-6 6-1-15,-5 6-3 16,-4 4-25-16,-6 9-23 16,-1 4-28-16,1 11-6 15,-1 1-4-15,1-2 0 0,10 0-2 16,4-4-2-16,10-2 0 16,4 1 2-16,5-3 2 15,2-5 0-15,3-1 2 16,1-2-2-16,-4-1 2 15,0 0-1-15,-4 1 8 16,-2 2 6-16,0 7 14 16,1 8 9-16,-1 14 0 15,-1 6-6-15,-4 10-13 16,-6 3-7-16,-12-1-6 16,-4-4 1-16,-11-7 4 15,-6-7 1-15,-4-15 4 16,-1-8 0-16,5-17-5 15,-2-10-4-15,9-14-9 16,5-8-17-16,2-9-53 16,6-3-38-16</inkml:trace>
  <inkml:trace contextRef="#ctx0" brushRef="#br0" timeOffset="112316.3447">6325 16322 1382 0,'-1'-1'236'0,"4"2"-49"16,6 2-25-16,18 2-74 15,6 1-8-15,11-1-31 16,12-2-11-16,1-2-16 15,2 1-6-15,-6-4-39 16,-11-1-19-16,-16-2-21 16,-7-4-18-16,-17-1 22 0,-3-1 15 15,-11-1 19-15,-2 1 19 16,3 3 27-16,0 1 22 16,9 7 37-16,6 4 16 15,8 12-4-15,4 1-16 16,2 12-25-16,0 2-8 15,-11-4-6-15,-6 0-4 16,-1-11 355-16</inkml:trace>
  <inkml:trace contextRef="#ctx0" brushRef="#br0" timeOffset="112707.5446">8068 16847 1357 0,'6'2'243'16,"15"-1"-62"-16,11-1 1 15,27-1-60-15,8-1-27 0,1-2-59 16,-2 1-3-16,-14 2-92 16</inkml:trace>
  <inkml:trace contextRef="#ctx0" brushRef="#br0" timeOffset="112881.3507">8157 16981 1645 0,'13'0'365'15,"11"4"-162"-15,21 0-117 16,8-2-13-16,12 8-34 16,-2-10 195-16</inkml:trace>
  <inkml:trace contextRef="#ctx0" brushRef="#br0" timeOffset="113269.3219">9017 16507 1500 0,'3'1'265'16,"5"0"-48"-16,-6 19-112 15,-6 5-8-15,-11 14-27 16,-3 3-21-16,-1 4-24 16,4-3-9-16,12-11-11 15,6-5-4-15,17-9 0 16,8-3-1-16,12-8 1 16,5-3 8-16,1-4-41 15,2-1-79-15</inkml:trace>
  <inkml:trace contextRef="#ctx0" brushRef="#br0" timeOffset="113463.7927">9206 16552 1536 0,'-1'5'309'0,"-6"7"-61"16,3 18-114-16,3 10-22 15,-6 18-32-15,-1 9-3 0,-2 9-3 16,2 2-5-16,3-7-30 15,2-9-14-15,9-18-22 16,0-9-5-16,7-18-19 16,0-13 352-16</inkml:trace>
  <inkml:trace contextRef="#ctx0" brushRef="#br0" timeOffset="113885.2619">9552 16853 1598 0,'-2'7'342'15,"-2"5"-92"-15,-1 15-147 16,1 7-17-16,-1 4-41 16,1 3-22-16,2-9-14 15,4 0-4-15,6-11-5 16,9-4 4-16,5-10-21 16,1-9-23-16</inkml:trace>
  <inkml:trace contextRef="#ctx0" brushRef="#br0" timeOffset="114049.4292">9529 16707 1585 0,'-1'0'331'0,"-2"0"-104"16,4 2-135-16,-1-2-43 15</inkml:trace>
  <inkml:trace contextRef="#ctx0" brushRef="#br0" timeOffset="114289.2989">9435 16457 1501 0,'8'-6'261'15,"7"-3"-49"-15,18 7-138 16,5 2-26-16,16 7-26 16,6-1-12-16,1-2-14 15,-2 0-36-15,-18-4-54 16,-6 0-32-16</inkml:trace>
  <inkml:trace contextRef="#ctx0" brushRef="#br0" timeOffset="114414.9624">9876 16387 1177 0,'4'4'339'16,"1"6"-162"-16,3 1-51 0,-2 9-7 16,-6 1-31-16,0 4-8 15,-7 0-18-15,-1-6-8 16,3 0-124-16</inkml:trace>
  <inkml:trace contextRef="#ctx0" brushRef="#br0" timeOffset="115052.2172">10509 16676 1512 0,'2'-3'259'16,"12"3"-87"-16,1 4-34 15,0 17-48-15,1 5-20 16,-10 2-35-16,-3 2-9 15,-5-5-12-15,0-6-5 16,-1-11-2-16,3-8-3 16,5-16-3-16,3-9 0 15,10-11-1-15,5 0-1 0,6 9 1 16,0 3 1-16,-4 19 1 16,4 6 1-16,-10 14 2 15,-2 8-1-15,-7 5 2 16,-10 0-1-16,-4-2 0 15,-3-4-1-15,0-11-4 16,4-11-1-16,9-16-8 16,6-9-5-16,6-13-2 15,3 3 3-15,0 6 5 16,1 7 4-16,2 18 4 16,-2 4 1-16,-4 16 6 15,-3 5 0-15,-5 7 1 16,-3 6 7-16,-5 2-38 15,0-2 32-15</inkml:trace>
  <inkml:trace contextRef="#ctx0" brushRef="#br0" timeOffset="115276.1895">10478 17021 1564 0,'7'1'319'0,"8"1"-29"0,29-2-173 15,14-5-3-15,19-2-22 16,9 0-23-16,0 2-31 16,-1 2-10-16,-3-2-36 15,-4-1 131-15</inkml:trace>
  <inkml:trace contextRef="#ctx0" brushRef="#br0" timeOffset="115701.0985">10933 17213 1407 0,'-18'3'232'15,"-21"-1"-6"-15,-1 4-70 16,1 3-39-16,10 4-4 0,6 1-60 16,6 1-13-16,20-2-22 15,0 4-7-15,25 0 4 16,12 1 8-16,3 4 23 16,7 0 5-16,-19 3 2 15,-12 4 8-15,-30 0 2 16,-14-1 0-16,-20-13-10 15,-5-13-14-15,-2-15-33 16,4-9-30-16,11-10 188 16</inkml:trace>
  <inkml:trace contextRef="#ctx0" brushRef="#br0" timeOffset="222198.0738">8662 9181 1030 0,'-4'2'399'0,"-3"7"-240"16,-2 7-38-16,-6 13-49 15,0 7-14-15,1 6-26 16,1 2-6-16,6-8-19 0,0-9 1 16,4-15 19-16,3-11 8 15,3-17 15-15,3-7 1 16,3-16-13-16,2-4-3 15,4 0-10-15,3 1-2 16,-3 7-3-16,0 7-1 16,-9 11 0-16,0 4-1 15,-5 11 2-15,-1 3-3 16,-2 12-7-16,-1 5-4 0,3 12-5 16,0 0-1-16,11 12-1 15,5 2-1-15,11 2-3 16,3-2-8-16,-1-12-43 15,-4-3-31-15,-8-18-89 16,-5-6-80-16</inkml:trace>
  <inkml:trace contextRef="#ctx0" brushRef="#br0" timeOffset="222353.6544">8580 9349 1308 0,'0'0'285'16,"0"-2"-62"-16,10-1-69 16,9 1-48-16,13-1-55 15,11 0-8-15,7 2-139 0</inkml:trace>
  <inkml:trace contextRef="#ctx0" brushRef="#br0" timeOffset="222751.159">8865 9252 1279 0,'-4'-3'279'0,"2"2"-91"15,2 1-18-15,0 0-59 16,1 0-27-16,29 6-38 16,32 7-18-16,-26-10-19 15,0 0-3-15,-13-1-2 16,-5-2-1-16,-8-2-1 15,-1 2 0-15,-6-5-2 16,3-2-1-16,-4 4-1 16,-4-3 0-16,-3 6 0 0,4 0 0 15,0 0 0-15,-2 15 1 16,-11 44 21-16,7-32-20 16</inkml:trace>
  <inkml:trace contextRef="#ctx0" brushRef="#br0" timeOffset="223053.0044">9252 9171 1170 0,'-6'-1'361'16,"2"1"-111"-16,-1 2-115 15,-1 6-36-15,10 7-40 16,-2 3-8-16,7 7-17 16,3 0-8-16,-4 3-18 15,1-2-16-15,-4-5-41 16,-1-2-13-16,3-7-68 15,-2-2-66-15</inkml:trace>
  <inkml:trace contextRef="#ctx0" brushRef="#br0" timeOffset="223440.9674">9252 9200 1214 0,'8'-7'338'16,"11"-8"-96"-16,1 5-85 15,-1-2-44-15,8 5-59 16,0 4-15-16,1 4-20 16,-1 1-7-16,-9 6-6 15,-8 1-1-15,-11 5-3 16,-8 4 0-16,-9-2-1 15,-1-2 1-15,6-6 0 16,6-4 0-16,6-6-3 16,11 0 0-16,4-3-2 15,3 0 2-15,8 8 1 16,-1 4 0-16,-4 10 1 16,-4 5 4-16,-15 9 19 15,-9 1 11-15,-14 5 17 16,-5-2 1-16,-5-10-13 15,2-6-8-15,5-18-50 0,5-6 408 16</inkml:trace>
  <inkml:trace contextRef="#ctx0" brushRef="#br0" timeOffset="226042.4339">15140 12697 1030 0,'-1'0'407'0,"-2"2"-230"15,2 2-38-15,1-4-41 16,-1 0-7-16,0 14-23 16,-1 40-13-16,-2-21-22 15,4-1-8-15,1 1-15 16,2-3-26-16,3-12-144 15</inkml:trace>
  <inkml:trace contextRef="#ctx0" brushRef="#br0" timeOffset="226381.0909">15102 12709 1218 0,'-4'-7'309'15,"-3"-9"-106"-15,7 1-32 16,8 2-53-16,4 3-13 15,6 0-22-15,2 3-18 16,2 2-23-16,6 1-13 16,-3 7-20-16,-2 4-6 0,-14 6-3 15,-8 3-2-15,-12 3 1 16,-4-1 0-16,-6-1 0 16,0-2 0-16,11-6-5 15,4-1-5-15,17-3-5 16,8 1-1-16,10-1 6 15,3 3 5-15,-1 5 4 16,-5 1 2-16,-16 4 2 16,-9 3 3-16,-18-1 2 15,-9 2 1-15,-8-4 0 16,-4-2-4-16,7-9-16 16,7-7-25-16</inkml:trace>
  <inkml:trace contextRef="#ctx0" brushRef="#br0" timeOffset="226821.3386">15415 12746 1287 0,'5'0'268'16,"4"-1"-119"-16,14 1-31 16,8 2 0-16,10-1-47 15,1 2-22-15,-4-2-29 16,-1 0-7-16,-8 1-11 15,-2 2-3-15,-8-3-13 16,-11 0-13-16,-5-1-26 16,-8-3-8-16,-7-3 5 15,1-1 13-15,2-2 28 16,3 0 11-16,1 3 2 16,6 0 1-16,3 5 2 15,1 2 5-15,-5-1 13 16,0 0 9-16,4 6 15 15,3 8-1-15,8 32-10 16,-23-32-12-16,2-3-62 0</inkml:trace>
  <inkml:trace contextRef="#ctx0" brushRef="#br0" timeOffset="227116.5495">15851 12684 1158 0,'1'-2'385'16,"-1"-8"-104"-16,1 10-86 15,-2 1-33-15,-1 8-60 16,2 6-27-16,0 6-35 15,3 9-12-15,3 4-17 16,-1 0-8-16,-2 0-22 16,0-1-11-16,-3-10-18 15,-3-5-10-15,1-10-63 16,1-8-56-16</inkml:trace>
  <inkml:trace contextRef="#ctx0" brushRef="#br0" timeOffset="227369.8753">15832 12731 1234 0,'5'-9'318'0,"2"-7"-95"16,13 0-58-16,6 4-30 16,9 7-43-16,5 2-16 15,-1 10-41-15,-1 6-11 16,-11 5-10-16,-6 9-6 0,-13 9-4 15,-8 4-1-15,-8 7-1 16,-5-1 0-16,-7-8-2 16,-5-3 0-16,-8-15-28 15,-5-7-21-15,2-9-48 16,4-6-28-16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16:43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20850 9411 31 0,'0'0'25'31,"0"0"-2"-31,0 0-3 0,0 0-4 15,0 0-3-15,-7 0-3 16,7 0-1-16,0 18-3 16,-3-4-1-16,3 9-2 15,0-1-1-15,4 3-5 16,0 8-11-16,1 2-21 16,-5-8 0-16,5 8-1 0,-7-10 0 15</inkml:trace>
  <inkml:trace contextRef="#ctx0" brushRef="#br0" timeOffset="401.8266">20841 9878 43 0,'0'0'34'15,"0"12"1"-15,0-12-12 16,-2 20-10-16,2-6-8 16,0 4-18-16,7 5-18 31,-10-7-3-31,10 5-1 0,-7-7 0 15</inkml:trace>
  <inkml:trace contextRef="#ctx0" brushRef="#br0" timeOffset="866.1807">20831 10258 53 0,'0'0'36'15,"0"0"-5"1,0 0-6-16,0 23-7 16,0-10-6-16,0 15-3 15,0-4-4-15,3 4-4 0,2-1-19 16,2 2-20 0,-7-10 0-16,6-1-1 0,-6-18 0 15</inkml:trace>
  <inkml:trace contextRef="#ctx0" brushRef="#br0" timeOffset="1784.4404">20594 10706 46 0,'-6'-17'20'0,"6"3"0"16,7-4-4-16,2 1-2 0,9 7-2 15,-2 3-1-15,7 7-1 16,-5 0-2-16,2 12-1 15,-6 1-2-15,-7 11 1 16,-7 1-2-16,-5 5 0 16,-9-5-1-16,-2 3 0 31,-7-1-1-31,1-8-1 0,-1-5-1 16,4-6 0-16,3-8-1 15,2-4 0-15,9-5-1 16,5-4 0-16,0 1 1 15,9 0 0-15,4 7-1 16,1 0 1-16,4 5 1 16,2 5 0-16,-1 9 1 0,0-2-1 15,-2 4 1-15,-2-3-1 16,1 0-3-16,-4-6-3 16,2 2-13-16,-1 0-17 15,-13-9-1-15,18 0-1 0,-18 0 1 16</inkml:trace>
  <inkml:trace contextRef="#ctx0" brushRef="#br0" timeOffset="1921.131">20883 10872 62 0,'12'1'36'0,"-12"-1"1"15,0 0-18-15,0 0-12 16,9-6-31-16,-9 6-9 0,0 0-3 15,4-10 1-15</inkml:trace>
  <inkml:trace contextRef="#ctx0" brushRef="#br0" timeOffset="2522.9967">21130 10630 9 0,'0'0'26'0,"0"0"-4"16,0 0-4-16,-18-2-5 0,7 2-4 15,0-3-2-15,-1-1-2 16,1 4-1-16,-2 0-1 16,2 0-1-16,11 0-1 15,-15 9 1-15,6-3 0 16,3 3 1-16,-3 3 1 15,3 3 0 1,0-6 0-16,6 5 1 16,0-14-1-16,-3 18 0 15,3-18 0-15,6 10 0 16,-6-10-1-16,13 0 0 16,-1-5 0-16,3 5-1 15,1-4 0-15,1 4 0 16,0 4 0-16,2 1-1 0,-4 1 2 15,-1 5-1-15,-6 0 0 0,-2 7 2 16,-6-3-1-16,0 3 0 16,-7-4 1-16,-3 5-1 15,-4-10-1-15,-3 4 0 16,-1-7-2-16,-2-6-2 16,4 0-7-1,-4-4-17-15,3-4-14 16,4 3 0-16,0-2-1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07:55:04.6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20920 7966 271 0,'-2'-4'249'16,"-4"-4"67"-16,2 1-36 15,-6 0-68-15,2-1-91 16,-3 4-50-16,-1 1 1 16,0 3-1-16,-1 3-2 15,4 5-19-15,-1 3-15 16,7 6-23-16,0-3-8 0,6 3-5 15,2-2 1-15,5-2-1 16,4-1 1-16,1-5 3 16,6 1 3-16,-2-5 5 15,0-4 0-15,-8-5 13 16,-2-6 7-16,-1 0 20 16,-4 0 13-16,-1-1 6 15,1 2 6-15,-4 1-19 16,0 0-13-16,0-1-17 15,-6 0-6-15,-1 1-5 16,0-4-4-16,-7 3-4 16,-1 0-4-16,2 3-4 15,-4 5 0-15,5 7-5 16,-2 6-1-16,0 6 0 16,3 2 0-16,5-1-1 0,2 5 1 15,3-4-2-15,3 0-1 16,4-2-3-16,3-1 1 15,6-1 3-15,-1 0 2 16,4-4 5-16,-6-3 1 16,-1-2 1-16,2-4 1 15,-2-2-1-15,0-3 1 16,-1-6 1-16,-6 1 0 16,-2-2 3-16,-2 0 2 15,-2-3 3-15,-2 0 1 0,-7 2 4 16,-5 0 0-16,-6 6-4 15,-1 3-1-15,1 3-8 16,4 3-3-16,5 5-2 16,-2-1-2-16,4 4-1 15,-1 4 0-15,4-4 0 16,4 3-1-16,4 1 1 16,0-5 0-16,10 4 1 15,1 0 1-15,3-4 0 16,3 0 1-16,1-5 0 15,-1-4 0-15,5-3 2 16,-8-7 1-16,0-6 2 16,-2-2 0-16,-9-4 2 15,7 1 2-15,-11-2 5 0,0-1 4 16,-6 3 8 0,-8 0 3-16,-6 4 1 0,-4 7-5 15,-1 9-13-15,4 5-5 16,6 15-15-16,3 1-23 15</inkml:trace>
  <inkml:trace contextRef="#ctx0" brushRef="#br0" timeOffset="30145.0377">2222 8734 1141 0,'-7'-10'367'15,"-5"-9"-167"-15,-13 2-28 0,-8 2-5 16,-8 7-52-16,-8 6-23 15,-2 11-48-15,3 7-12 16,5 11-20-16,14 7-4 16,25 5-5-16,15 2 0 15,26-2-1-15,10-7 1 16,11-6 1 0,-2-8 1-16,-5-5-1 0,-4-5-2 15,-14-5-3-15,-8-1-2 16,-20-4 2-16,-11-1 1 0,-21 0 1 15,-6 2 2-15,-14 1 1 16,-5 3 0-16,-2 5 1 16,1 4 0-16,9 10-2 15,7 4-1-15,21 7 0 16,9 3 2-16,22-1 9 16,12-1 5-16,17-11 6 15,2-6-1-15,2-10-5 16,1-6-4-16,-5-8-6 15,3-3-1-15,-4-6-12 16,-11-5-7-16,-6-4-8 16,-6 1-3-16,-7-3 9 15,-4 3 6-15,-6 7 8 16,-3 0 6-16,-3 14 7 16,0 4 5-16,0 12 10 15,2 6-1-15,4 10-3 16,5 3-3-16,7 0-10 15,2-2-7-15,1-5-52 0,1-5-37 16,-6-8-187-16</inkml:trace>
  <inkml:trace contextRef="#ctx0" brushRef="#br0" timeOffset="30290.6413">2397 8814 1679 0,'-3'-4'387'0,"-5"-5"-182"16,1 6-86-16,6 4-111 16,1 3-64-16</inkml:trace>
  <inkml:trace contextRef="#ctx0" brushRef="#br0" timeOffset="30533.9951">2519 9019 1523 0,'6'-5'304'15,"-1"-6"-59"-15,12 8-75 16,3 9-27-16,3 12-57 16,3 10-17-16,-4 8-29 0,1 1-12 15,-3-8-13 1,-1-7-3-16,7-19-2 0,-2-10-1 15,-3-10 1-15,-3-11-8 16,-8-4-42-16,1 3-31 16,-3-1-151-16</inkml:trace>
  <inkml:trace contextRef="#ctx0" brushRef="#br0" timeOffset="30994.2926">3155 9063 1383 0,'1'9'273'15,"-1"6"-36"-15,-9 9-60 16,-4 3-27-16,-9-1-83 16,0 1-26-16,0-11-28 15,-6-8-6-15,5-15-15 16,1-7-8-16,4-12-21 15,11 1-9-15,8 1-3 16,7 2 6-16,6 8 18 16,1 2 12-16,5 9 22 15,2 3 5-15,3 7 10 16,2 7 4-16,-1 0-3 16,-1 3-4-16,1 3-8 15,-1 0-4-15,-2-4-5 0,-2-4 1 16,-8-9 1-16,-2-7 2 15,-3-8 1-15,1-5-1 16,3-7-3-16,-4-5-2 16,1 1-8-16,2-5-18 15,-1 6 1-15,3 9 8 16,-1 11 14-16,0 13 31 0,-2 16 25 16,3 6 4-16,1 7-2 15,1 0-11-15,-1-2-34 16,-1-6 370-16</inkml:trace>
  <inkml:trace contextRef="#ctx0" brushRef="#br0" timeOffset="31636.7644">4507 8970 1467 0,'8'-9'255'0,"12"-5"-47"16,1 5-40-16,3 10-72 15,-5 7-18-15,-6 13-28 16,-2 11-4-16,-7 11-9 16,2 4-12-16,-4 2-14 15,2-9-4-15,8-10-3 16,3-6 1-16,5-17 1 15,-4-7 1-15,4-14 0 16,4-6-4-16,0-11-12 16,1-8-7-16,-8-11-8 15,-2-1 2-15,-4 1 9 0,-3 7 8 16,-2 18 20-16,-4 9 7 16,-3 22 18-16,-6 10 9 15,-2 15 2-15,1 9-1 16,2 4-19-16,6 4-5 15,15-6-53-15,3-4 46 16</inkml:trace>
  <inkml:trace contextRef="#ctx0" brushRef="#br0" timeOffset="31922.9974">5014 9222 1699 0,'2'7'418'16,"8"2"-151"-16,13 13-160 15,7 4-35-15,4 5-44 16,-3 8-11-16,-6-6-24 16,-5-2-27-16,-3-7-89 0,-5-9-130 15</inkml:trace>
  <inkml:trace contextRef="#ctx0" brushRef="#br0" timeOffset="32073.5944">5207 9253 1848 0,'-16'15'487'16,"-24"15"-303"-16,-1 6-61 15,0-1-79-15,8-1-25 0,11-8-46 16,11-5 358-16</inkml:trace>
  <inkml:trace contextRef="#ctx0" brushRef="#br0" timeOffset="32436.8128">5589 8979 1589 0,'6'2'315'0,"14"4"-142"16,10-1-37-16,19 1-66 16,9 2-30-16,7-1-49 15,-3-3-26-15,-10-1 66 16</inkml:trace>
  <inkml:trace contextRef="#ctx0" brushRef="#br0" timeOffset="32631.2932">5660 9135 1527 0,'4'4'285'0,"4"2"-65"15,14 0-52-15,20 1-71 16,5-2-32-16,11-2-38 15,-3 3-20-15</inkml:trace>
  <inkml:trace contextRef="#ctx0" brushRef="#br0" timeOffset="33259.9255">6881 8945 1214 0,'-10'-9'290'0,"-10"-14"-160"0,-7 0-17 15,-7 5-50-15,-4 5-3 16,-1 15-12-16,10 9-1 16,4 15-9-16,9 10-6 15,12 3-10-15,4-3-4 16,12-2-5-16,6-10-2 16,10-9-2-16,3-5 0 15,9-16-3-15,0-8-3 16,-2-17-19-16,-6-7-6 0,-7-16 2 15,-7-9 3-15,-9-5 17 16,-5-4 7-16,-11-7 6 16,1 3 18-16,-3 8 38 15,-3 11 17-15,5 30 21 16,-4 19-11-16,-2 28-29 16,2 12-14-16,1 21-27 15,2 7-10-15,11 16-10 16,7 10-3-16,10 5-19 15,3-1-35-15,0-15-62 16</inkml:trace>
  <inkml:trace contextRef="#ctx0" brushRef="#br0" timeOffset="33509.4999">6458 9198 1576 0,'5'4'309'16,"21"5"-111"-16,12-1-47 15,27-4-68-15,22-3-20 0,14-2-41 16,4 0-10-16,-1 1-12 15,-8 3-18 1</inkml:trace>
  <inkml:trace contextRef="#ctx0" brushRef="#br0" timeOffset="34188.4997">6719 9775 1057 0,'9'-1'336'0,"11"-4"-231"15,1 0-27-15,-5-7 9 16,-7-3 10-16,-9-2 14 16,-6-6 7-16,-13-1-24 15,-4 1-4-15,-14-2-22 16,-2 10-13-16,-7 1-7 16,-1 4-6-16,8 10-14 15,5 5-13-15,9 14-18 16,9 7-4-16,12 5-1 15,6 5 1-15,15 0 3 16,9-1 0-16,9-8 1 16,2-9 1-16,0-10-2 15,-1-9-6-15,0-16-22 16,-2-9-12-16,-3-14-16 0,-3-4 5 16,-8-3 22-16,-9-5 14 15,-6 1 19-15,-9-1 11 16,-1 9 27-16,-1 13 13 15,-2 19 18-15,2 12-1 16,-2 21-16-16,0 7-12 16,8 10-16-16,1 9-11 15,12 5-15-15,0-2-12 16,6-1-26-16</inkml:trace>
  <inkml:trace contextRef="#ctx0" brushRef="#br0" timeOffset="34429.5981">7047 9335 1637 0,'-5'6'347'0,"-2"13"-178"15,1 5-45-15,5 16-71 16,0 6-1-16,2 4-7 15,4 6-6-15,1-4-4 16,4-4-15-16,6-5-14 16,3-6-4-16,1-9-35 15,6-9-48-15,-2-11-133 16</inkml:trace>
  <inkml:trace contextRef="#ctx0" brushRef="#br0" timeOffset="34589.5029">6956 9567 1660 0,'11'5'353'16,"18"-2"-219"-16,8-3-35 0,17 0-94 16,4-8-43-16</inkml:trace>
  <inkml:trace contextRef="#ctx0" brushRef="#br0" timeOffset="34985.9105">7494 8988 1684 0,'9'7'356'0,"20"16"-224"16,3 2-35-16,6 6-56 16,3 6-16-16,-4 0-43 15,-6 1-35-15,-6-6-198 16</inkml:trace>
  <inkml:trace contextRef="#ctx0" brushRef="#br0" timeOffset="35173.4057">7772 8928 1619 0,'-16'8'389'16,"-15"5"-100"-16,-7 11-139 15,-3 3-52-15,-4 7-56 16,1 3-20-16,9-3-21 16,4 0-27-16,11-4-61 0,11-8-80 15</inkml:trace>
  <inkml:trace contextRef="#ctx0" brushRef="#br0" timeOffset="35583.1599">8171 8793 957 0,'-10'-5'464'0,"-17"-9"-226"16,-7 3-6-16,-9 9-54 15,-2 2-11-15,-3 17-78 16,8 11-30-16,10 17-43 0,9 9-6 16,21 10-6-16,7 3 1 15,15-6 3-15,7-5-1 16,10-14-7-16,3-5-15 16,4-16-103-16</inkml:trace>
  <inkml:trace contextRef="#ctx0" brushRef="#br0" timeOffset="35876.7492">8302 8791 1486 0,'6'1'277'0,"4"5"-27"16,0 6-59-16,-4 11-82 16,-1 7-23-16,-6 13-31 15,-4 4-2-15,-3 7-15 16,-3 1-5-16,8-9-13 16,5-4-12-16,11-11-4 15,7-5-1-15,3-11-36 16,4-6-22-16,-2-9-66 15,3-8 245-15</inkml:trace>
  <inkml:trace contextRef="#ctx0" brushRef="#br0" timeOffset="36071.7428">8174 9019 1344 0,'12'3'268'16,"7"-1"-6"-16,22-1-163 16,7-1-29-16,3 0-46 15,1-3-13-15,-7 2-45 16,-2 1-120-16</inkml:trace>
  <inkml:trace contextRef="#ctx0" brushRef="#br0" timeOffset="36280.3777">8623 8819 1491 0,'9'-1'289'16,"5"1"-8"-16,12 14-157 16,6 8-45-16,1 14-35 15,-1 9-3-15,-15 8 1 16,-12 3 1-16,-19 11-5 0,-17-5-8 15,-13 3-10-15,-3-6-1 16,0-19-21-16,9-6 222 16</inkml:trace>
  <inkml:trace contextRef="#ctx0" brushRef="#br0" timeOffset="40833.3335">9296 8991 1373 0,'0'7'264'0,"7"2"-6"16,10 5-62-16,17-1-80 15,7-7-26-15,16-2-41 16,1-4-22-16,6-3-73 16,-3-1-64-16</inkml:trace>
  <inkml:trace contextRef="#ctx0" brushRef="#br0" timeOffset="41043.9955">9333 9173 1633 0,'6'2'348'15,"15"-1"-172"-15,14 1-26 16,23-2-57-16,5-1-29 16,4-1-38-16,0 0 365 0</inkml:trace>
  <inkml:trace contextRef="#ctx0" brushRef="#br0" timeOffset="41656.0242">10742 8976 731 0,'4'-3'512'16,"5"-9"-221"-16,-5 3-134 15,-10-1-41-15,-2-1 3 16,-10 6-31-16,-5-5-11 16,-11 2-9-16,-5 0-5 15,-1 5-23-15,2 3-9 0,12 12-21 16,8 3-9-16,14 7-6 16,5 5-1-16,18-2 1 15,5 5 1-15,10-6 3 16,6-6 1-16,0-11-10 15,2-10-8-15,-9-18-3 16,-6-8 1-16,-9-16 11 16,-5-8 8-16,-7-11 3 15,2-3 1-15,-8-2 0 16,-3 3 2-16,-4 4 15 16,-2 13 9-16,2 21 27 15,-3 13 0-15,3 26-15 16,-2 9-12-16,1 24-27 15,1 8-2-15,3 21-1 16,7 10 1-16,5 6 13 16,4 0-6-16</inkml:trace>
  <inkml:trace contextRef="#ctx0" brushRef="#br0" timeOffset="41926.1824">10302 9205 1475 0,'6'0'262'0,"21"1"-16"15,13 2-65-15,30-1-49 16,23 4-25-16,17 0-55 16,6 1-18-16,-7-1-38 15,-13-2-32-15</inkml:trace>
  <inkml:trace contextRef="#ctx0" brushRef="#br0" timeOffset="42545.1259">10568 9836 1064 0,'2'-7'419'15,"4"-5"-200"-15,-6-6-69 16,-5-1-15-16,-7-4-49 16,-5 2-10-16,-7-2-12 15,-3 3-4-15,-4 4-11 16,1 1-4-16,2 6-15 0,1 6-9 15,3 8-18 1,5 8-6-16,8 12-5 0,5 2 2 16,8 7-1-16,9 1 2 15,8-4 3-15,4-3 1 16,13-14 2-16,-1-9 2 16,9-13 0-16,-1-9-3 15,-2-13-6-15,-6-5-2 16,-10-4 2-16,-7 2 3 0,-12 7 2 15,-6 10 0-15,-9 15-5 16,-5 7-1-16,-1 18 6 16,3 2-16-16,8 6-90 15</inkml:trace>
  <inkml:trace contextRef="#ctx0" brushRef="#br0" timeOffset="43022.126">10698 9494 1208 0,'4'-13'331'15,"4"-10"-120"-15,-4 13-30 16,-4 7-20-16,-7 12-40 16,-7 9-21-16,-4 12-48 15,0 10-15-15,5 13-22 16,2 7-8-16,8 7 0 15,3-2-14-15,7-5-75 16,5-11-126-16</inkml:trace>
  <inkml:trace contextRef="#ctx0" brushRef="#br0" timeOffset="43338.9893">10874 9487 1511 0,'1'-1'288'0,"3"1"-60"16,2 0-31-16,-6 0-86 15,0 0-29-15,10 25-24 16,7 36-7-16,-16-19-14 16,-1 0-6-16,-1 1-18 15,2 1-6-15,4-5-3 16,4-7 2-16,6-6-41 16,4-6-27-16,4-14-110 15</inkml:trace>
  <inkml:trace contextRef="#ctx0" brushRef="#br0" timeOffset="43529.5103">10797 9636 1647 0,'10'-3'370'16,"13"-1"-160"-16,12 0-67 15,16 2-84-15,2-1-19 16,6-3-36-16,-4 3 382 16</inkml:trace>
  <inkml:trace contextRef="#ctx0" brushRef="#br0" timeOffset="43962.244">11686 8591 928 0,'0'-6'446'16,"-6"-4"-247"-16,-2 8-44 15,-12 7-2-15,-5 13 9 16,-11 14-22-16,-5 8-14 16,2 27-53-16,4 8-29 15,15 21-33-15,16 0-6 0,16-6-3 16,9-9 1 0,14-14-12-16,5-7-33 0</inkml:trace>
  <inkml:trace contextRef="#ctx0" brushRef="#br0" timeOffset="45161.6904">11802 9035 1355 0,'3'1'228'0,"9"-1"-61"16,7 0-30-16,15-2-40 15,9 1-16-15,16-4-45 16,-2 3-10-16,3 1-83 16,-2 1-228-16</inkml:trace>
  <inkml:trace contextRef="#ctx0" brushRef="#br0" timeOffset="45496.0092">12346 8764 1513 0,'6'-5'270'0,"6"4"-77"15,-4 4-36-15,-7 13-50 16,-2 8-23-16,-8 11-34 16,-1 4-10-16,2 1-19 15,6-4-6-15,10-8-5 16,8-5-3-16,11-11-2 16,-2-4 1-16,4-8-22 15,-3-2-18-15,-5-8-97 16,-1-2-95-16</inkml:trace>
  <inkml:trace contextRef="#ctx0" brushRef="#br0" timeOffset="45645.6098">12519 8743 1096 0,'-1'-1'412'0,"1"1"-143"16,0 9-31-16,2 13-81 15,3 11-32-15,2 16-50 16,-1 7-16-16,-3 12-1 0,-2 0-5 15,-3-4-4-15,-1-3-32 16,4-16-134-16</inkml:trace>
  <inkml:trace contextRef="#ctx0" brushRef="#br0" timeOffset="46000.3321">12831 8701 1658 0,'2'0'365'0,"6"7"-189"16,-2 5-52-16,-4 18-83 15,-1 9-9-15,-5 20 0 16,-1 8-2-16,2 1 0 16,1-1-10-16,14-15-14 0,5-9-2 15,12-16-9-15,6-7-22 16,-3-12-59-16,-2-6-123 15</inkml:trace>
  <inkml:trace contextRef="#ctx0" brushRef="#br0" timeOffset="46181.037">12770 8997 1576 0,'5'-1'332'16,"11"0"-90"-16,18-5-123 16,11 5-45-16,17-5-54 15,4 0-26-15</inkml:trace>
  <inkml:trace contextRef="#ctx0" brushRef="#br0" timeOffset="46544.6349">13402 8839 1492 0,'0'-1'256'0,"-1"3"-75"15,-2 9-27-15,-3 14-58 16,-2 6-25-16,5 15-37 15,-1 4-8-15,8 4-12 16,4-1-1-16,2-10-19 16,4-4-35-16,-5-16-193 15</inkml:trace>
  <inkml:trace contextRef="#ctx0" brushRef="#br0" timeOffset="46694.2349">13256 9065 1499 0,'7'0'277'0,"18"-6"-45"15,9 4-82-15,20-4-80 16,9 0-38-16,5 3-65 0</inkml:trace>
  <inkml:trace contextRef="#ctx0" brushRef="#br0" timeOffset="47201.9008">14020 9050 1449 0,'-15'-5'193'0,"-19"-5"-106"15,0-6-15-15,4-14 21 16,5-2-14-16,13-12-19 16,11 0-2-16,17 5-12 15,12 4 4-15,17 14 1 0,7 10 2 16,6 20-14-16,-3 13-16 16,-19 23-9-16,-17 8 2 15,-26 12 2-15,-17 0 1 16,-17-4-4-16,-9-6-5 15,1-13-4-15,5-8-6 16,14-18-6-16,11-9 0 16,18-11-2-16,7-6 4 15,16-3 3-15,9 2-1 0,16 2-15 16,6 2-26-16,4 7-149 16</inkml:trace>
  <inkml:trace contextRef="#ctx0" brushRef="#br0" timeOffset="47474.649">14430 8768 1527 0,'3'-4'316'16,"4"-1"-52"-16,-2 9-105 15,-3 11-51-15,-1 18-63 16,-1 8-17-16,-3 18-5 16,-1 2 4-16,1-1 0 15,2-2-1-15,4-8-8 0,6-6-8 16,7-13-6-16,7-3-4 16,4-13-42-16,-3-5-35 15,-1-12-418-15</inkml:trace>
  <inkml:trace contextRef="#ctx0" brushRef="#br0" timeOffset="47634.2227">14322 9082 1664 0,'11'-1'342'0,"19"-5"-230"16,11 3-31-16,18-4-88 15,3-1-60-15</inkml:trace>
  <inkml:trace contextRef="#ctx0" brushRef="#br0" timeOffset="48096.5006">14646 8605 1535 0,'7'-5'292'0,"13"-3"-85"16,5 1-50-16,11 7-84 15,3 2-37-15,-1 7-30 16,-3 2-5-16,-18 7-1 15,-11 1 0-15,-19 7 2 16,-10 2 0-16,-10-1 1 16,2-4 0-16,5-7 18 15,10-2 6-15,16-5 15 16,6 0 8-16,11-3-10 16,5-2-5-16,9-4-19 15,6-4-19-15</inkml:trace>
  <inkml:trace contextRef="#ctx0" brushRef="#br0" timeOffset="48531.4212">15142 8674 1515 0,'8'5'285'0,"16"11"-58"16,8 10-36-16,3 24-71 16,-4 15-19-16,-19 21-9 15,-20 6-5-15,-27 3-37 16,-5-5-5-16,-9-11-37 15,7-7-8-15,5-22-18 0,-1-13-5 16,15-18-16-16,0-9 17 16</inkml:trace>
  <inkml:trace contextRef="#ctx0" brushRef="#br0" timeOffset="50060.6089">5629 11021 1411 0,'13'5'256'0,"11"2"-16"16,18-2-105-16,12-4-39 16,11-5-40-16,6-2-18 15,-8-3-76-15,-8 0-79 16</inkml:trace>
  <inkml:trace contextRef="#ctx0" brushRef="#br0" timeOffset="50269.0523">5679 11164 1556 0,'22'0'330'16,"16"0"-57"-16,23 4-129 15,10-1-44-15,0 2-50 16,-4 1 91-16</inkml:trace>
  <inkml:trace contextRef="#ctx0" brushRef="#br0" timeOffset="51041.4548">6882 10559 1499 0,'-2'4'253'16,"-11"9"-71"-16,-13 14-22 15,-16 26-42-15,-5 15-23 16,2 32-53-16,8 10-19 15,29 11-17-15,12-4-2 16,31-16-3-16,18-7 16 0,10-29-26 16,6-9 135-16</inkml:trace>
  <inkml:trace contextRef="#ctx0" brushRef="#br0" timeOffset="51282.8737">6931 11100 1680 0,'15'0'355'0,"20"-1"-219"0,12-4-37 16,17-1-44-16,-2-2-19 16</inkml:trace>
  <inkml:trace contextRef="#ctx0" brushRef="#br0" timeOffset="51640.3317">7443 10873 1482 0,'6'-1'276'16,"6"1"-34"-16,-6 13-112 15,-2 6-25-15,-9 15-37 16,-11 2-10-16,3 6-15 16,-1-3-13-16,7-9-12 15,7-3-3-15,8-10-9 16,15-2-3-16,12-8 1 0,5-4 4 15,7-3-40-15,-6-2-48 16</inkml:trace>
  <inkml:trace contextRef="#ctx0" brushRef="#br0" timeOffset="51796.9134">7645 10965 1474 0,'-6'1'268'16,"-1"12"-39"-16,3 4-38 0,1 13-82 15,3 9-21-15,0 10-32 16,0 5-15-16,0 3-17 16,3 1 6-16,1-7 356 15</inkml:trace>
  <inkml:trace contextRef="#ctx0" brushRef="#br0" timeOffset="52181.6863">7869 10935 1673 0,'4'-2'371'16,"4"5"-193"-16,-1 11-48 0,-7 18-72 15,-1 9-17-15,0 10-15 16,-4 5-2-16,0-1-7 15,1 3-1-15,5-10-9 16,7-3-7-16,14-15-20 16,1-8-17-16,3-16-66 15,0-7-367-15</inkml:trace>
  <inkml:trace contextRef="#ctx0" brushRef="#br0" timeOffset="52361.3313">7808 11159 1586 0,'5'0'326'0,"13"0"-115"16,7 0-36-16,20 0-82 0,3 1-30 15,10-1-38-15,3 1 35 16</inkml:trace>
  <inkml:trace contextRef="#ctx0" brushRef="#br0" timeOffset="52695.3136">8475 11016 1534 0,'2'0'299'15,"3"1"-76"-15,-3 9-71 16,-3 6-30-16,-1 19-47 16,0 5-23-16,-5 11-27 15,4 3-9-15,3-2-8 16,1-1-28-16,10-12-108 0</inkml:trace>
  <inkml:trace contextRef="#ctx0" brushRef="#br0" timeOffset="52854.4822">8333 11201 1690 0,'7'-1'371'16,"14"-2"-182"-16,5-2-80 0,27-2-60 16,10 0-15-1,17 3-36-15,6 0-14 0</inkml:trace>
  <inkml:trace contextRef="#ctx0" brushRef="#br0" timeOffset="53353.1503">9173 11200 1545 0,'-14'2'256'15,"-21"1"-122"-15,-1-4-35 16,2-14-51-16,2-4-6 16,12-15-22-16,10-8-12 15,16-5-9-15,12 0-3 16,18 11 29-16,6 10 8 0,9 21 12 16,5 9 2-16,-8 20-29 15,-9 13-5-15,-24 14-2 16,-20 2-1-16,-28 5-1 15,-13-3-2-15,-14-5-15 16,0-8-13-16,11-20-11 16,8-7-1-16,14-17 7 15,11-6 8-15,15-4 10 16,8 1 0-16,19 5 4 16,13 4 0-16,16 9 1 15,6 3 23-15,8 10-32 16</inkml:trace>
  <inkml:trace contextRef="#ctx0" brushRef="#br0" timeOffset="53678.3173">9636 10951 1415 0,'3'-1'268'0,"7"3"-2"16,-3 12-73-16,-5 11-95 15,-2 9-20-15,-8 10-28 16,-3 2-8-16,1 5-8 15,1 3-15-15,9-2-14 16,4-5-2-16,15-9-1 16,3-7 3-16,5-15-31 15,3-7-35-15</inkml:trace>
  <inkml:trace contextRef="#ctx0" brushRef="#br0" timeOffset="53847.3765">9483 11189 1571 0,'7'-4'309'0,"5"1"-107"16,24-1-101-16,14 0-26 16,22 2-39-16,5-2-23 15,1 4 314-15</inkml:trace>
  <inkml:trace contextRef="#ctx0" brushRef="#br0" timeOffset="54336.3319">9902 10748 1524 0,'0'-4'277'16,"7"-3"-75"-16,4-1-53 16,8-3-67-16,9 2-27 15,0 4-35-15,2 1-10 16,-10 7-10-16,-6 5 0 15,-15 11 0-15,-12 10 0 16,-12 10 1-16,-2 6 0 16,7-4 0-16,5-3 0 0,16-12 0 15,10-11 1-15,18-8 1 16,8-7 9-16,16-3-22 16,4-1 121-16</inkml:trace>
  <inkml:trace contextRef="#ctx0" brushRef="#br0" timeOffset="54701.0355">10282 10780 1608 0,'13'4'338'16,"20"13"-150"-16,7 13-36 0,15 22-71 15,-2 10-12-15,-10 10-2 16,-11 2 0-16,-32 5-2 16,-16 1-11-16,-25 3-28 15,-11-10-11-15,-3-16-44 16,1-14-35-16,11-26 111 16</inkml:trace>
  <inkml:trace contextRef="#ctx0" brushRef="#br0" timeOffset="54936.4241">10896 10513 1662 0,'-10'15'412'0,"-6"13"-119"15,-12 27-171-15,-3 15-20 16</inkml:trace>
  <inkml:trace contextRef="#ctx0" brushRef="#br0" timeOffset="55849.7783">11092 11055 1588 0,'7'0'292'0,"15"2"-144"16,9 4-64-16,16 1-37 16,4 0-14-16,3-3-33 0,-2-4-40 15,-8-1-120-15</inkml:trace>
  <inkml:trace contextRef="#ctx0" brushRef="#br0" timeOffset="56100.6077">11136 11239 1452 0,'22'-1'290'16,"14"0"47"-16,15 1-194 16,11 1-31-16,1-1-58 15,-1 0 113-15</inkml:trace>
  <inkml:trace contextRef="#ctx0" brushRef="#br0" timeOffset="57773.6825">11844 11127 1625 0,'11'2'327'0,"20"-2"-184"16,12 1-23-16,23-1-59 15,5 0-13-15,3 2-47 16,-7 3-260-16</inkml:trace>
  <inkml:trace contextRef="#ctx0" brushRef="#br0" timeOffset="58107.5935">12489 10881 1675 0,'7'1'328'0,"1"8"-238"16,-3 6-26-16,-13 12-31 16,-8 10-1-16,-6 3-12 15,2 5-5-15,9-5-12 16,10-10-3-16,14-9 0 16,10-11 0-16,13-10-16 15,6-2-25-15,2-5-256 16</inkml:trace>
  <inkml:trace contextRef="#ctx0" brushRef="#br0" timeOffset="58266.6742">12683 10885 1579 0,'-6'11'314'0,"-1"16"-124"0,3 9-46 15,-1 18-65-15,4 4-18 16,0 9-24-16,4 3-7 15,1-9-19-15,3-4-7 16</inkml:trace>
  <inkml:trace contextRef="#ctx0" brushRef="#br0" timeOffset="58685.0645">13166 10867 1448 0,'0'1'270'0,"5"5"1"16,-4 17-110-16,3 9-23 15,3 17-54-15,-4 1-24 16,5 10-26-16,-6 1-8 16,0-2-10-16,1-3-7 15,-2-15-54-15,2-10-37 16</inkml:trace>
  <inkml:trace contextRef="#ctx0" brushRef="#br0" timeOffset="58848.7407">13034 11130 1575 0,'9'1'305'0,"20"1"-105"16,11-2-65-16,16-3-57 16,8 0-24-16,3-5-36 15,-7 1-1-15</inkml:trace>
  <inkml:trace contextRef="#ctx0" brushRef="#br0" timeOffset="59270.1363">13819 10881 1437 0,'5'-1'230'0,"5"1"-52"16,-2 9-34-16,-9 10-52 15,-6 8-12-15,-7 9-32 16,-2-1-12-16,2 0-21 16,3 0-5-16,9-11-6 15,7 1-2-15,12-9 4 16,12-3 0-16,4-7 3 15,5-3-1-15,-2-3-102 16,-1-3-45-16</inkml:trace>
  <inkml:trace contextRef="#ctx0" brushRef="#br0" timeOffset="59477.5908">14028 10908 1480 0,'-2'3'267'16,"0"5"-48"-16,0 10-48 16,-3 16-76-16,-1 3-17 15,2 12-18-15,-1 2-2 0,1 4-1 16,0 2-16-16,2-4-22 16,-3-6-8-16,7-14-30 15,5-6 387-15</inkml:trace>
  <inkml:trace contextRef="#ctx0" brushRef="#br0" timeOffset="59872.2619">14367 10786 1362 0,'3'-7'280'15,"4"-1"23"-15,0 8-105 16,-1 16-88-16,1 12-38 16,-7 20-35-16,-1 10-4 0,-10 9 2 15,-1 2 1-15,2-3-7 16,3-6-9-16,10-7-15 16,8-8-3-16,8-13 0 15,4-5-1-15,7-16-13 16,4-7-23-16,3-12-52 15</inkml:trace>
  <inkml:trace contextRef="#ctx0" brushRef="#br0" timeOffset="60114.0096">14264 11087 1428 0,'4'0'281'0,"14"-8"42"0,7 2-117 16,23 1-95-16,11-4-24 16,11 7-34-16,0 1-15 15,-15 1-18-15,-9 1-10 16,-16 4 362-16</inkml:trace>
  <inkml:trace contextRef="#ctx0" brushRef="#br0" timeOffset="63331.6088">1853 12721 1548 0,'-3'17'276'15,"-3"36"-108"-15,5 21-46 0,2 28-41 16,5 9-24-16,-1-1-28 16,2-9-13-1,4-27-11-15,1-19-3 0,2-32 1 16,-1-20 1-16,-2-24 4 16,-1-11 2-16,-5-21 4 15,-2-6 1-15,-10-9 1 16,-5 1-1-16,-6-5-6 15,-1 3-4-15,4 7-4 16,4 1-1-16,11 16-2 16,4 3 0-16,17 11 2 15,10 6-3-15,20 6 0 16,9 8 0-16,17 7-21 16,3 8 325-16</inkml:trace>
  <inkml:trace contextRef="#ctx0" brushRef="#br0" timeOffset="63662.8598">2258 13105 1478 0,'1'12'260'16,"1"14"-49"-16,2 16-93 15,-1 7-21-15,-3 7-39 16,-1-2-17-16,1-9-49 16,1-8-48-16</inkml:trace>
  <inkml:trace contextRef="#ctx0" brushRef="#br0" timeOffset="63945.1488">2595 13238 1522 0,'3'8'296'16,"-2"18"-53"-16,-3 3-56 15,-4 5-98-15,-10 0-33 16,-6-6-35-16,-2-1-8 16,-13-13-4-16,4-6-3 15,2-15-6-15,7-9-4 16,16-10-14-16,7-3-6 15,14-1-5-15,8 3 6 0,14 6 7 16,0 4 9-16,11 12 5 16,-6 7 6-16,-7 14 22 15,1 8 4-15,-9 9 2 16,-2 1 8-16</inkml:trace>
  <inkml:trace contextRef="#ctx0" brushRef="#br0" timeOffset="64349.5785">3623 12842 1580 0,'3'0'319'0,"4"7"-113"15,-1 13-34-15,-3 27-91 16,0 8-24-16,-5 12-37 16,1 4-6-16,1-3-4 15,4 1-2-15,11-7-8 16,3-13-2-16,8-13-7 16,1-14-19-16,0-16-52 15,2-8-68-15</inkml:trace>
  <inkml:trace contextRef="#ctx0" brushRef="#br0" timeOffset="64530.0925">3507 13145 1564 0,'3'-2'353'0,"0"-4"-33"16,26 1-151-16,15-2-52 15,20 2-60-15,10-6-24 16,7 4-4-16,-4 4 282 16</inkml:trace>
  <inkml:trace contextRef="#ctx0" brushRef="#br0" timeOffset="64805.4094">4045 13107 1576 0,'8'2'298'0,"17"5"-130"16,4-1-49-16,11-1-56 16,4-3-25-16,4 1-34 15,-3-3-29-15,-9 0 114 16</inkml:trace>
  <inkml:trace contextRef="#ctx0" brushRef="#br0" timeOffset="64994.3708">4087 13237 1375 0,'-1'0'307'0,"5"0"85"16,7 1-136 0,24 1-143-16,6-2-32 0,12 1-53 15,1-1-10-15,-3 2 28 16,-5 1-287-16</inkml:trace>
  <inkml:trace contextRef="#ctx0" brushRef="#br0" timeOffset="65607.9539">4880 13163 907 0,'-12'4'391'0,"-17"2"-213"16,-2-6-94-16,-3-13-36 15,4-5 32-15,6-12-11 16,7-4-10-16,17-3 9 16,9 5-18-16,20 3 27 15,10 10 3-15,11 16 16 16,2 6-14-16,-9 18-35 16,-8 11-5-16,-25 10-18 15,-11 9-7-15,-22 4-7 16,-10-4-5-16,-9-7-3 15,-3-7-2-15,5-18-3 16,4-9-4-16,14-19-3 16,8-6 0-16,14-9 4 0,13 1 3 15,14 1 7-15,5 4 3 16,11 13 2-16,-1 5 1 16,-5 15-4-16,-9 7-3 15,-10 6-3-15,-7 2-18 16</inkml:trace>
  <inkml:trace contextRef="#ctx0" brushRef="#br0" timeOffset="65733.6172">5116 13347 1664 0,'0'6'380'0,"2"6"-165"15,-2-4-83-15,1-4 291 16</inkml:trace>
  <inkml:trace contextRef="#ctx0" brushRef="#br0" timeOffset="66342.9207">5486 13056 1072 0,'-3'3'367'0,"-5"-3"-239"0,-11 0-56 16,4 0 3-16,-13-5-14 16,2 3-7-16,-2-5 2 15,-2-5-10-15,10 3-25 16,6 4-3-16,9 5-15 15,-2 10 3-15,7 9 12 16,-3 1 4-16,0 9 3 16,3-3-5-16,1 1-11 15,1-3-2-15,5-9 4 16,1-5 8-16,6-11 13 16,4-8 2-16,8-6-4 15,9 1-7-15,0 5-12 16,3 3-3-16,3 11-5 15,-8 6-3-15,-7 11 0 16,-9 3 0-16,-21 8 0 16,-2 2 10-16,-21 1 22 0,-2-2 5 15,-7-11 6-15,-6-12-8 16,0-19-25-16,4-8-17 16,12-11-51-16,11 1-28 15</inkml:trace>
  <inkml:trace contextRef="#ctx0" brushRef="#br0" timeOffset="66805.5011">6142 13139 1413 0,'-12'-2'237'0,"-14"1"-63"15,1-2-6-15,5 9-71 0,1 1-31 16,10 4-45-16,4 4-7 16,11 2-5-16,8 4 5 15,15 2 6-15,4 1 7 16,-3 5 12-16,-3 2 1 0,-22 2 3 15,-9-2 3-15,-21-6-13 16,-7-6-9-16,-9-15-13 16,-1-8-19-16,10-18-62 15,11-5-31-15</inkml:trace>
  <inkml:trace contextRef="#ctx0" brushRef="#br0" timeOffset="67145.8564">6802 13406 1599 0,'9'15'331'16,"8"17"-138"-16,-5 5-30 15,-20 1-82-15,-10 1-29 0,-12-8-75 16</inkml:trace>
  <inkml:trace contextRef="#ctx0" brushRef="#br0" timeOffset="68082.5563">7660 12994 1520 0,'14'-6'259'0,"17"2"-97"15,-1 14-43-15,-10 21-51 16,-5 11-11-16,-17 14-22 15,-7-1-11-15,-4 1-16 16,-2-8-4-16,13-11-1 16,6-9-2-16,12-14 4 15,7-6-1-15,8-16 3 16,1-5 0-16,4-15-1 16,-1-2-2-16,-4-7-4 15,-4-3-1-15,-11-1-1 16,-3-1 0-16,-14 4 4 15,-6 1 3-15,-8 11 22 16,-4 4 14-16,7 22 23 16,0 10 7-16,6 17-13 15,8 8-7-15,1 10-28 16,8 5-9-16,9 3-6 16,-1-1-16-16,4-7 354 0</inkml:trace>
  <inkml:trace contextRef="#ctx0" brushRef="#br0" timeOffset="68484.0503">8140 13290 1695 0,'4'1'370'0,"12"7"-198"16,9 10-55-16,15 8-56 0,7 8-14 16,-2-1-29-16,-1 3-7 15,-18-7-38-15,-4-3-42 16</inkml:trace>
  <inkml:trace contextRef="#ctx0" brushRef="#br0" timeOffset="68679.0416">8420 13253 1743 0,'-15'13'383'0,"-22"17"-252"15,-1 7-53-15,-5 4-46 16,-2 1-10-16,7-5-17 16,4-5 0-16,12-7-28 15,8-6 417-15</inkml:trace>
  <inkml:trace contextRef="#ctx0" brushRef="#br0" timeOffset="69067.566">8864 12710 1554 0,'-17'5'287'0,"-17"11"-106"16,-6 11-26-16,-1 25-42 15,5 13-22-15,11 21-35 16,17 0-16-16,26 3-21 16,16-5-4-16,22-13-6 15,5-5 2-15,3-21 19 16,-4-11-224-16</inkml:trace>
  <inkml:trace contextRef="#ctx0" brushRef="#br0" timeOffset="69666.9929">9222 13063 1141 0,'-8'6'342'16,"-3"8"-204"-16,-14-4-37 15,-1-5-11-15,-4-8-18 16,3-12-9-16,10-12 1 16,3-12-16-16,16-3-27 15,8 1-1-15,14 8 17 16,6 8 9-16,11 13 8 15,2 11-3-15,-6 15-25 16,-7 16-5-16,-23 15-1 0,-14 2-1 16,-22 9-6-16,-7-7-4 15,-6-5-9-15,1-6-5 16,9-16-13-16,8-9-4 16,15-15-2-16,7-7 4 15,15-7 13-15,7-2 4 16,10 2 3-16,4 3 2 15,7 9-1-15,-2 7 1 16,-5 13 0-16,-4 5 1 16,-12 5 11-16,-6 1-35 0</inkml:trace>
  <inkml:trace contextRef="#ctx0" brushRef="#br0" timeOffset="69802.2468">9462 13246 1568 0,'0'4'358'16,"2"1"-47"-16,1-3-181 15,-3-2-48-15</inkml:trace>
  <inkml:trace contextRef="#ctx0" brushRef="#br0" timeOffset="70429.9413">9859 12944 855 0,'-3'-2'413'0,"-3"-3"-216"16,-4-4-97-16,1 4-28 16,-8-4 4-16,-8 1-15 15,-2 4-6-15,-2 4-17 16,6 3-14-16,5 8-22 16,7 2-2-16,1 4-3 15,-1 0 4-15,5 2 23 0,1-2 8 16,2-1 11-1,5-2 2-15,2-2-13 0,0-4-7 16,1-4-6-16,0-1 0 16,4-5-7-16,0-3-3 15,10 1-8-15,6-1-1 16,6 4-1-16,9 6-2 16,-1 6 3-16,-5 4-1 15,-9 9 3-15,-8 2 19 16,-19 8 31-16,-13 1 5 0,-11-5 3 15,-8-6-15-15,-4-11-31 16,-2-9-7-16,1-13-16 16,7-5-22-16,15-8-82 15,9-3-50-15</inkml:trace>
  <inkml:trace contextRef="#ctx0" brushRef="#br0" timeOffset="70744.2164">9971 12754 1361 0,'6'-3'275'16,"7"0"-17"-16,5 8-32 16,8 18-86-16,1 9-34 15,9 26-14-15,2 4 0 16,-3 14-8-16,-6 3-13 16,-27-3-40-16,-12 3-22 0,-22-9-41 15,-6-9-25 1,-2-19 9-16,3-9-17 0</inkml:trace>
  <inkml:trace contextRef="#ctx0" brushRef="#br0" timeOffset="71241.2481">10570 13049 1585 0,'9'4'271'0,"19"-1"-179"16,7 4-23-16,9-5-35 15,6-2-8-15,-4-3-64 16,-1-6-118-16</inkml:trace>
  <inkml:trace contextRef="#ctx0" brushRef="#br0" timeOffset="71584.9529">10566 13170 1407 0,'3'0'247'0,"6"2"-28"16,12 1-28-16,16 3-43 15,6-6-21-15,14 0-54 16,-2-5-18-16,2 1-5 16,-2 4 34-16</inkml:trace>
  <inkml:trace contextRef="#ctx0" brushRef="#br0" timeOffset="73772.497">11297 13174 1524 0,'18'-4'267'16,"9"-1"-77"-16,22 5-102 15,6 0-23-15,8 7-14 16,5 4-29-16</inkml:trace>
  <inkml:trace contextRef="#ctx0" brushRef="#br0" timeOffset="74108.0638">11923 12949 1587 0,'-4'15'315'16,"-3"13"-127"-16,-6 3-89 16,-1 5-37-16,2-1-30 15,1-4-13-15,12 1-14 16,4-8-2-16,16-14-2 16,3-1-1-16,8-6-4 15,0-5-34-15,-3 1-361 16</inkml:trace>
  <inkml:trace contextRef="#ctx0" brushRef="#br0" timeOffset="74265.1251">12084 12965 1492 0,'-4'5'296'16,"-3"6"7"-16,4 15-161 0,-2 9-41 15,2 13-44-15,-1 6-14 16,-4 8-9-16,1 2-9 15,0-6-11-15,3-7-27 16</inkml:trace>
  <inkml:trace contextRef="#ctx0" brushRef="#br0" timeOffset="74643.3057">12633 12958 1651 0,'-5'11'336'16,"-1"20"-207"-16,-2 7-32 15,2 14-55-15,1 5-14 16,2 2-21-16,1 1-3 15,2-10-29-15,5-9-42 16,0-17-100-16</inkml:trace>
  <inkml:trace contextRef="#ctx0" brushRef="#br0" timeOffset="74803.876">12397 13216 1685 0,'1'3'379'0,"9"0"-166"16,8 3-84-16,26-1-55 16,10-4-24-16,15-2-28 15,6-4-16-15</inkml:trace>
  <inkml:trace contextRef="#ctx0" brushRef="#br0" timeOffset="75193.8336">13166 12993 1211 0,'-2'0'319'0,"-6"3"-101"15,-3 13-73-15,1 7-66 16,-4 6-14-16,8 1-11 15,3-1-7-15,5 0-4 16,9-4-1-16,8-4-14 16,7-1-7-16,4-9-7 15,3-3-17-15,-4-8-85 16,-4-6-60-16</inkml:trace>
  <inkml:trace contextRef="#ctx0" brushRef="#br0" timeOffset="75348.507">13333 12979 1460 0,'-1'0'256'0,"-2"3"-39"16,0 8-34-16,2 13-64 15,-1 4-28-15,1 13-37 0,-2 6-7 16,-2 8-14-16,5 2-7 16,-5-5-14-16,5-2-21 15,4-18 9-15</inkml:trace>
  <inkml:trace contextRef="#ctx0" brushRef="#br0" timeOffset="75643.2401">13608 13189 1425 0,'0'0'316'0,"-3"2"111"16,3 3-153-16,0-5-136 15,-1 0-36-15,1 0-69 0,0 0-27 16</inkml:trace>
  <inkml:trace contextRef="#ctx0" brushRef="#br0" timeOffset="76239.4591">14010 13185 1126 0,'-12'-1'360'15,"-8"-2"-189"-15,-2-12-23 0,2 0 8 16,11-7-53-16,6-3-22 16,13 1-46-16,8 1 4 15,12 10 15-15,4 6 4 16,-1 11-4-16,-2 10-16 16,-9 14-22-16,-6 10-3 15,-16 11-4-15,-12 3-2 16,-22 4-4-16,-7-5 0 15,-4-6-3-15,4-3-7 0,13-19-11 16,6-11-1-16,10-19 2 16,9-6 4-16,10-11 13 15,6 2 5-15,14 5 4 16,3-1-1-16,8 21-1 16,-1 5-3-16,-7 13-4 15,-4 7 4-15,-12 1-34 16,-1-2-41-16</inkml:trace>
  <inkml:trace contextRef="#ctx0" brushRef="#br0" timeOffset="76392.0747">14277 13431 1522 0,'3'1'329'16,"-2"5"-6"-16,-1-5-179 15,0-1-48-15,-1 0-69 0,0-1 371 16</inkml:trace>
  <inkml:trace contextRef="#ctx0" brushRef="#br0" timeOffset="76989.7955">14757 13047 1234 0,'1'2'252'0,"-4"-3"-176"16,-4 2-12-16,6-1-10 0,-13 0-8 15,-43 8-9-15,27-5 7 16,3-2-1-16,2 0-11 15,8-1-23-15,7 2-12 16,6 3-5-16,4 0 3 16,3 5 4-16,0 3 2 15,1 5 12-15,-3 4 5 16,-1-1 4-16,-3-1 1 16,2-3-10-16,1-2-3 0,1-12-2 15,3-4-2-15,10-7-1 16,1-3 5-16,10 1 14 15,5 2 8-15,6 9 12 16,3 6 12-16,-3 11 1 16,-7 4 6-16,-20 11 8 15,-10 2-2-15,-22 5-8 16,-10-1-15-16,-12-14-23 16,0-5-7-16,7-13-36 15,4-15-33-15,16-13-47 16,9-6-385-16</inkml:trace>
  <inkml:trace contextRef="#ctx0" brushRef="#br0" timeOffset="77790.4723">10384 14209 1634 0,'12'5'307'0,"22"2"-214"16,8-2-40-16,14-2-28 16,7 0-7-16,-6-2-135 15</inkml:trace>
  <inkml:trace contextRef="#ctx0" brushRef="#br0" timeOffset="78025.428">10417 14385 1661 0,'16'0'353'0,"33"3"-196"15,11-3-34-15,10 0-52 16,2 2-5-16</inkml:trace>
  <inkml:trace contextRef="#ctx0" brushRef="#br0" timeOffset="79640.1719">11406 14032 1421 0,'-7'-6'221'0,"-7"0"-64"16,-6 3-31-16,-9 8-38 15,-4 6-9-15,-4 4-17 16,-3 4-9-16,9 11-32 0,6 7-9 15,13 8-14-15,12 7-4 16,17 8-2-16,11 0 0 16,13-6 0-16,12-3 4 15,0-28 2-15,4-6 2 16,-5-21 4-16,-10-11 8 16,-16-5 33-16,-17-8 16 15,-29 1 20-15,-19 4 2 16,-21 9-29-16,-3 6-15 15,5 10-24-15,14 5-16 0,21 3 56 16</inkml:trace>
  <inkml:trace contextRef="#ctx0" brushRef="#br0" timeOffset="80382.8519">12222 14028 1382 0,'1'6'218'0,"5"7"-69"16,-2 6-47-16,2 9-31 16,-6-3-9-16,-2 5-23 15,-2-6-12-15,-5-6-9 16,6-6-2-16,3-12-6 15,1-5-1-15,9-15-5 16,3-4-1-16,5-7-3 16,4 0 2-16,5 6 10 15,5 10 10-15,-1 10 9 16,-1 10 2-16,-11 13-6 16,-9 4-9-16,-11 10-6 15,-7-2-2-15,-9-1-4 0,2-3-1 16,2-10-1-16,6-5 1 15,9-16-3-15,5-7 0 16,10-12-1-16,1-3 0 16,5-3 0-16,2 0 1 15,1 10 3-15,0 9 4 16,-1 11 11-16,-3 8 9 0,-7 9 8 16,-4-2-1-16,-3 14-8 15,-1 0-9-15,2-1-11 16,1 0-2-16,-2-11-53 15,-1-2-23-15</inkml:trace>
  <inkml:trace contextRef="#ctx0" brushRef="#br0" timeOffset="80661.1691">12119 14441 1619 0,'4'3'321'15,"19"2"-157"-15,11 2-22 16,23-6-29-16,19 0-22 15,17-1-51-15,4-3-13 16,-7 0-46-16,-9 0-69 16,-17-4-213-16</inkml:trace>
  <inkml:trace contextRef="#ctx0" brushRef="#br0" timeOffset="81252.2147">12565 14662 1356 0,'-9'-1'208'0,"-17"2"-95"16,-3 4-1-16,-5 7 14 15,-2 0-14-15,3 3-46 16,3-3-17-16,13-4-27 15,5 2-3-15,15-2-2 16,9 2 3-16,17 0-3 16,12-1-5-16,14 4 9 15,4 0 6-15,-12 8 9 16,-15 3 4-16,-20 6 3 16,-17 0-3-16,-25-3-4 15,-8-4-6-15,-21-13-16 16,-2-4-7-16,7-13-19 15,8-7-6-15</inkml:trace>
  <inkml:trace contextRef="#ctx0" brushRef="#br0" timeOffset="83793.0215">2065 16036 1455 0,'-4'7'249'0,"-9"20"-61"15,-7 13-30-15,-2 31-98 16,-4 3-17-16,-3 6-30 15,6-3-7-15,3-18-2 16,8-12-4-16,12-32 2 16,5-26 0-1,-1 5 3-15,-1 1 0 0,23-46-1 16,4-14 1-16,-3-12-2 16,-7 16-1-16,-4 6-1 15,-4 10-1-15,-1 12 0 16,-4 8 1-16,-7 15 1 15,1 10 1-15,-1 10 2 16,5 10 0-16,5 13 0 16,3 2 0-16,11 10-3 15,4 3 1-15,11 1-1 16,4 2 1-16,-1-6-2 16,-3-6 0-16,-12-10 0 0,-12-3 2 15,-23-4 4-15,-15-1 1 16,-23-1 4-16,-12-5-3 15,-9-5-1-15,-2-2-2 16,11-7-4-16,9 0-2 16,22-1-20-16,16-1-29 15</inkml:trace>
  <inkml:trace contextRef="#ctx0" brushRef="#br0" timeOffset="84157.3506">2435 16418 1515 0,'11'16'278'15,"6"6"-37"-15,-2 9-155 16,-5 5-24-16,-3-2-30 16,-5 1-14-16,-2-10-15 15,-3-10-3-15,-4-15-13 0,6-8-11 16,4-17-9-16,8-7 1 16,12-5 9-16,3-2 13 15,2 9 11-15,2 8 1 16,-5 15 3-16,0 7 13 15,-6 17 28-15,-4 11 10 16,-9 5 1-16,-4 9-7 16,-2-1 370-16</inkml:trace>
  <inkml:trace contextRef="#ctx0" brushRef="#br0" timeOffset="84573.2458">2802 16247 1492 0,'19'-23'279'15,"14"-17"-53"-15,5 11-100 0,3 11-18 16,-3 18-52-16,-4 5-8 16,-5 25 12-16,-2 10 4 15,-7 17-11-15,-4 11-10 16,-5 4-24-16,-5 0-7 15,-6-12-7-15,-1-8-1 16,-2-17 0-16,-3-10-2 16,0-13-2-16,1-12-8 0,-3-14-35 15,-2-9-22 1,2-9-104-16,6 0-157 0</inkml:trace>
  <inkml:trace contextRef="#ctx0" brushRef="#br0" timeOffset="84692.9258">3104 16481 1384 0,'-17'14'280'16,"-10"8"-1"-16,-8 1-121 16,-1-3-38-16,3-8-69 15,4 0-15-15,19-9-82 16,9-1-65-16</inkml:trace>
  <inkml:trace contextRef="#ctx0" brushRef="#br0" timeOffset="84831.555">3292 16599 1799 0,'6'1'447'16,"6"-1"-288"-16,-1 1-61 16,-4-5 303-16</inkml:trace>
  <inkml:trace contextRef="#ctx0" brushRef="#br0" timeOffset="85485.9333">4838 16357 1547 0,'14'-1'236'15,"10"4"-136"-15,0 11-20 0,-8 15-4 16,-9 9-1-16,-6 14-11 16,-3 2-9-16,2 0-13 15,2-5-8-15,9-13-13 16,-2-8-5-16,4-14 0 16,6-8 1-16,1-17 3 15,6-6-2-15,2-18-7 16,-4-7-4-16,-2-5-4 15,-6-5-1-15,-3 4 0 16,-4 6-1-16,-5 11 1 16,-1 11 10-16,-4 23 22 15,-6 14 11-15,-1 16 8 16,2 7-7-16,5 16-25 16,4-1-10-16,10-3-8 15,3-2-8-15,5-24-33 16,2-6 378-16</inkml:trace>
  <inkml:trace contextRef="#ctx0" brushRef="#br0" timeOffset="85972.1663">4770 16117 1403 0,'-5'-1'253'16,"-3"-4"-37"-16,16 5-64 16,12 0-8-16,27 4-44 15,14 0-24-15,13-1-34 16,3-6-11-16,-4 1-21 16,-8 0-10-16,-10 2-40 15,-13 1-19-15,-21 1-89 16,-8-2-72-16,-17-6-52 0,-6 5 47 15,-10-9-78-15,-3 3-2 16,4-2 403-16,3 3 94 16,6 5 48-16,9 1-92 15,7 9-11-15,3-1 9 16,4 9-3-16,1 5-31 16,-6-1-49-16,-1 2-4 15,-3-3 389-15</inkml:trace>
  <inkml:trace contextRef="#ctx0" brushRef="#br0" timeOffset="86330.7972">5391 16673 1587 0,'5'3'328'16,"5"3"-112"-16,5 7-48 16,7 4-67-16,6 4-26 15,10 5-34-15,-3 2-12 16,-1 4-30-16,-6-2-37 16,-9-4-36-16</inkml:trace>
  <inkml:trace contextRef="#ctx0" brushRef="#br0" timeOffset="86505.8644">5677 16642 1514 0,'-13'10'324'16,"-10"5"28"-16,-6 10-212 16,1 4-48-16,-8 2-58 15,1 4-15-15,5-2-14 16,-1-3-1-16,14-11 40 15,5-5-520-15</inkml:trace>
  <inkml:trace contextRef="#ctx0" brushRef="#br0" timeOffset="87077.0871">6188 16013 1306 0,'-19'-2'263'15,"-22"7"-77"-15,-4 12-2 16,5 21-52-16,4 17-1 16,10 21-34-16,17 11-13 15,10 11-39-15,13-1-16 0,21-11-24 16,-5-11-22 0,14-20-64-16</inkml:trace>
  <inkml:trace contextRef="#ctx0" brushRef="#br0" timeOffset="87538.8559">6423 16427 1504 0,'-15'-2'259'0,"-17"-5"-97"15,4-15-62-15,5-3-14 16,11-12-35-16,15 5-16 16,15 4 8-16,9 6 7 15,6 16 4-15,-2 7 0 16,-2 21-19-16,-7 12-7 15,-15 16-9-15,-9 10-4 16,-17 5-6-16,-9-4-5 16,-4-9-25-16,-4-9-17 0,-2-20-31 15,6-8-17-15,6-18-12 16,11-8 4-16,15-9 34 16,9-2 16-16,20 5 34 15,5 0 17-15,8 13 21 16,-4 4 16-16,-7 13 27 15,-5 10 7-15,-7 6-18 16,-2 1-11-16,-5-6-35 16,-3-4-12-16</inkml:trace>
  <inkml:trace contextRef="#ctx0" brushRef="#br0" timeOffset="87674.5672">6716 16691 1747 0,'-1'3'444'16,"-2"-1"-144"-16,0 0-252 0,2-2 213 15</inkml:trace>
  <inkml:trace contextRef="#ctx0" brushRef="#br0" timeOffset="88246.7534">7131 16279 1289 0,'-7'1'238'0,"-9"6"-148"16,-3 1-21-16,-9 0-37 15,-2 0-14-15,-2-7-13 16,-2-2-1-16,12-5-2 0,3 0-2 16,10 0-2-16,9 5-2 15,-3 4 2-15,2 6 2 16,1 9 14-16,0 4 10 16,2 6 18-16,3 0 18 15,-5-4 1-15,0-3-3 16,0-11-8-16,-2-8-6 15,9-5 0-15,6-5 1 16,9 1-2-16,4 2 3 0,10 7 0 16,0 5-1-16,0 14-1 15,-5 6-4-15,-14 6-2 16,-11 6-3-16,-17 0-7 16,-10 0-4-16,-11-11-17 15,-6-3-4-15,5-21-32 16,-2-10-25-16,10-16 138 15</inkml:trace>
  <inkml:trace contextRef="#ctx0" brushRef="#br0" timeOffset="88585.375">7322 16099 1503 0,'4'-7'304'0,"5"-1"-23"15,8 9-49-15,5 29-108 16,5 11-37-16,-1 24-29 16,1 10-3-16,-15 11-12 15,-8 3-8-15,-18 1-27 16,-8-4-32-16,-3-14-59 16,-3-12-16-16</inkml:trace>
  <inkml:trace contextRef="#ctx0" brushRef="#br0" timeOffset="88893.4826">7847 16385 1616 0,'0'1'318'15,"12"2"-159"-15,9 2-53 16,14-2-30-16,7 1-22 0,3 1-35 15,-2-1-2-15,-5 3 15 16</inkml:trace>
  <inkml:trace contextRef="#ctx0" brushRef="#br0" timeOffset="89096.0811">7879 16562 1555 0,'6'2'325'0,"17"1"-21"16,9-1-132-16,14 3-79 16,6-3-21-16,2 0-36 15,1 5 12-15</inkml:trace>
  <inkml:trace contextRef="#ctx0" brushRef="#br0" timeOffset="89592.5699">8890 16244 1307 0,'-10'-5'286'16,"-9"-3"-72"-16,-13 7-17 15,-10 3-6-15,-7 12-45 16,-5 4-31-16,12 13-56 16,10 1-23-16,12 14-31 15,11 5-5-15,16 3-4 0,13 2-2 16,20-6-3-16,10-4-2 15,8-16-2-15,1-8-6 16,-2-15-32-16,-5-11-6 16,-18-9 3-16,-10-8 7 15,-28-3 41-15,-16 1 10 16,-21 3 6-16,-16 5 2 0,-10 8-3 16,5 4 6-16,17 4 400 15</inkml:trace>
  <inkml:trace contextRef="#ctx0" brushRef="#br0" timeOffset="90025.4283">9394 16441 1510 0,'0'0'291'15,"-2"1"-21"-15,-2 8-76 16,4 9-92-16,-7 5-21 0,3 7-37 16,1 2-12-16,-2 0-14 15,5 3-7-15,5-3-11 16,-1-5-1-16,10-7-1 15,5-7-4-15,7-8-20 16,2-6 166-16</inkml:trace>
  <inkml:trace contextRef="#ctx0" brushRef="#br0" timeOffset="90203.9491">9365 16276 1635 0,'0'1'346'0,"2"2"-183"0,1 0-63 16,-3-3-65-16,0 0 18 16</inkml:trace>
  <inkml:trace contextRef="#ctx0" brushRef="#br0" timeOffset="90487.8012">9266 16100 1605 0,'8'-1'315'16,"1"-2"-146"-16,20 1-85 15,11 2-9-15,12 0-19 16,8 0-16-16,9 2-19 16,3 4-8-16,-6 1-39 15,-10-1-50-15,-20-5-136 16,-10-1-76-16</inkml:trace>
  <inkml:trace contextRef="#ctx0" brushRef="#br0" timeOffset="90625.9344">9748 16057 1043 0,'3'-3'377'0,"0"-1"-228"0,4 1-10 16,1 7-8-16,-1 7 2 16,1 5-29-16,0 6-4 15,-11 3-30-15,-1 1-18 16,-7-1-5-16,3-3 374 15</inkml:trace>
  <inkml:trace contextRef="#ctx0" brushRef="#br0" timeOffset="91312.0998">10587 16230 1430 0,'5'-1'260'15,"9"7"-13"-15,-3 9-85 0,-5 14-84 16,-4 6-23-16,-8 3-27 16,-4 0-11-16,0-9-11 15,3-8-2-15,4-16-4 16,3-10 0-16,9-16-4 16,2-5 0-16,11-10 0 15,3 2 1-15,8 6 3 16,0 7 2-16,0 15 13 15,-3 6 7-15,-11 15 11 16,-2 7 2-16,-11 7-8 16,-5 3-5-16,-6-3-12 15,-6-4-4-15,-1-12-3 16,2-8-3-16,10-16-5 16,5-8-1-16,7-17 0 15,6-4 1-15,9 1 5 16,6 5 1-16,1 14 10 15,0 5 6-15,-8 15 10 0,-2 8 6 16,-6 14-1 0,-2 12-5-16,-8 6-10 0,-2-1-10 15,0 2-39-15,-1-9 84 16</inkml:trace>
  <inkml:trace contextRef="#ctx0" brushRef="#br0" timeOffset="91551.4509">10521 16636 1601 0,'7'0'322'0,"19"1"-154"15,11 0-8-15,23-1-53 16,6 0-24-16,20-2-36 16,0 2-11-16,5 0-34 15,5 0-133-15</inkml:trace>
  <inkml:trace contextRef="#ctx0" brushRef="#br0" timeOffset="92003.9573">11023 16828 1146 0,'-20'2'352'0,"-26"-1"-149"16,-1 4-16-16,7 2-46 15,2 4-32-15,17 3-58 16,5-2-21-16,8 4-20 16,8-1 5-16,19 4 16 15,8-1 6-15,18 4 20 16,5 2-2-16,-8 3-5 16,-9 2-3-16,-26 4-5 15,-15-1-2-15,-28-4-7 0,-14-6-5 16,-6-17-17-1,-4-6-19-15,12-13 347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09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50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26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0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51.png"/><Relationship Id="rId7" Type="http://schemas.openxmlformats.org/officeDocument/2006/relationships/image" Target="../media/image2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Relationship Id="rId9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l-GR" dirty="0" smtClean="0"/>
                  <a:t>:</a:t>
                </a:r>
              </a:p>
              <a:p>
                <a:r>
                  <a:rPr lang="el-GR" sz="1600" dirty="0" smtClean="0"/>
                  <a:t>Σωματίδιο κινείται στον οριζόντιο άξονα, με τη θέση του να ορίζεται από τη σχέση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6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η θέση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, </a:t>
                </a:r>
                <a:r>
                  <a:rPr lang="el-GR" sz="16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ο χρόνος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 smtClean="0"/>
                  <a:t>, </a:t>
                </a:r>
                <a:r>
                  <a:rPr lang="el-GR" sz="1600" dirty="0" smtClean="0"/>
                  <a:t>όπως στο Σχήμα (α).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  <a:p>
                <a:pPr lvl="1"/>
                <a:r>
                  <a:rPr lang="en-US" sz="1400" dirty="0" smtClean="0"/>
                  <a:t>B. </a:t>
                </a:r>
                <a:r>
                  <a:rPr lang="el-GR" sz="1400" dirty="0" smtClean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 smtClean="0"/>
                  <a:t>C. </a:t>
                </a:r>
                <a:r>
                  <a:rPr lang="el-GR" sz="1400" dirty="0" smtClean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 smtClean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 rotWithShape="0">
                <a:blip r:embed="rId2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6007100" y="1447800"/>
            <a:ext cx="2620328" cy="38195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223520" y="2504880"/>
              <a:ext cx="821160" cy="19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6320" y="2495880"/>
                <a:ext cx="838800" cy="2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6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 smtClean="0"/>
                  <a:t>Λύση</a:t>
                </a:r>
                <a:r>
                  <a:rPr lang="el-GR" b="1" dirty="0" smtClean="0"/>
                  <a:t>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6007100" y="1447800"/>
            <a:ext cx="2620328" cy="38195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5640" y="1769760"/>
              <a:ext cx="4956480" cy="429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480" y="1762200"/>
                <a:ext cx="4978440" cy="43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 smtClean="0"/>
                  <a:t>Λύση</a:t>
                </a:r>
                <a:r>
                  <a:rPr lang="el-GR" b="1" dirty="0" smtClean="0"/>
                  <a:t>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</a:t>
                </a:r>
                <a:r>
                  <a:rPr lang="el-GR" sz="1400" dirty="0" smtClean="0"/>
                  <a:t>τη μέση ταχύτητα </a:t>
                </a:r>
                <a:r>
                  <a:rPr lang="el-GR" sz="1400" dirty="0"/>
                  <a:t>σε αυτά τα δυο διαστήματα</a:t>
                </a:r>
                <a:r>
                  <a:rPr lang="el-GR" sz="1400" dirty="0" smtClean="0"/>
                  <a:t>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447800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3520" y="2784600"/>
              <a:ext cx="5172120" cy="3520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960" y="2775240"/>
                <a:ext cx="5190120" cy="35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94" y="1447800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b="1" u="sng" dirty="0" smtClean="0"/>
                  <a:t>Λύση</a:t>
                </a:r>
                <a:r>
                  <a:rPr lang="el-GR" b="1" dirty="0" smtClean="0"/>
                  <a:t>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 rotWithShape="0"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02680" y="2895600"/>
              <a:ext cx="210600" cy="53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720" y="2885160"/>
                <a:ext cx="2368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63480" y="2839320"/>
              <a:ext cx="6883200" cy="334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760" y="2828520"/>
                <a:ext cx="6903360" cy="33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Θέση</a:t>
                </a:r>
                <a:r>
                  <a:rPr lang="el-GR" dirty="0" smtClean="0"/>
                  <a:t> σωματιδίου υπό </a:t>
                </a:r>
                <a:r>
                  <a:rPr lang="el-GR" b="1" i="1" u="sng" dirty="0" smtClean="0"/>
                  <a:t>σταθερή</a:t>
                </a:r>
                <a:r>
                  <a:rPr lang="el-GR" dirty="0" smtClean="0"/>
                  <a:t> ταχύτητα</a:t>
                </a:r>
              </a:p>
              <a:p>
                <a:pPr marL="68580" indent="0">
                  <a:buNone/>
                </a:pPr>
                <a:endParaRPr lang="el-GR" sz="14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 smtClean="0">
                    <a:ea typeface="Cambria Math" panose="02040503050406030204" pitchFamily="18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Αν θεωρήσουμε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τότε </a:t>
                </a:r>
                <a:endParaRPr lang="el-G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 smtClean="0"/>
              </a:p>
              <a:p>
                <a:r>
                  <a:rPr lang="el-GR" dirty="0" smtClean="0"/>
                  <a:t>Επίσης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το μέτρο της ταχύτητας είναι σταθερό και ίσο 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μήκος της απόστασης που </a:t>
                </a:r>
                <a:r>
                  <a:rPr lang="el-GR" dirty="0" err="1" smtClean="0"/>
                  <a:t>δι</a:t>
                </a:r>
                <a:r>
                  <a:rPr lang="el-GR" dirty="0" err="1"/>
                  <a:t>α</a:t>
                </a:r>
                <a:r>
                  <a:rPr lang="el-GR" dirty="0" err="1" smtClean="0"/>
                  <a:t>νύθηκε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 rotWithShape="0">
                <a:blip r:embed="rId2"/>
                <a:stretch>
                  <a:fillRect l="-155" t="-1506" b="-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607675" y="4648200"/>
            <a:ext cx="2133600" cy="457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631680" y="2667960"/>
              <a:ext cx="3211920" cy="2397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920" y="2661840"/>
                <a:ext cx="3228120" cy="24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0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0336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smtClean="0"/>
                  <a:t>Επιτάχυνση</a:t>
                </a:r>
              </a:p>
              <a:p>
                <a:pPr lvl="1"/>
                <a:r>
                  <a:rPr lang="el-GR" dirty="0" smtClean="0"/>
                  <a:t>Η μεταβολή της ταχύτητας συναρτήσει του χρόνου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Μέση επιτάχυνση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l-GR" b="1" dirty="0" smtClean="0"/>
                  <a:t>Στιγμιαία επιτάχυνση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Αφού 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είναι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033686"/>
              </a:xfrm>
              <a:blipFill rotWithShape="0">
                <a:blip r:embed="rId2"/>
                <a:stretch>
                  <a:fillRect l="-155" t="-2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038600" y="5410200"/>
            <a:ext cx="1295400" cy="838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3048000" y="2478975"/>
            <a:ext cx="2971800" cy="6858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3305175" y="3522007"/>
            <a:ext cx="2743200" cy="6858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Brace 6"/>
          <p:cNvSpPr/>
          <p:nvPr/>
        </p:nvSpPr>
        <p:spPr>
          <a:xfrm>
            <a:off x="6248400" y="2362200"/>
            <a:ext cx="381000" cy="3962400"/>
          </a:xfrm>
          <a:prstGeom prst="rightBrace">
            <a:avLst>
              <a:gd name="adj1" fmla="val 8333"/>
              <a:gd name="adj2" fmla="val 625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17855" y="4412466"/>
                <a:ext cx="209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Μονάδα μέτρησης: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1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 (</a:t>
                </a:r>
                <a:r>
                  <a:rPr lang="el-GR" sz="1400" dirty="0" smtClean="0"/>
                  <a:t>μέτρο ανά δευτερόλεπτο</a:t>
                </a:r>
                <a:r>
                  <a:rPr lang="en-US" sz="1400" dirty="0" smtClean="0"/>
                  <a:t> </a:t>
                </a:r>
                <a:r>
                  <a:rPr lang="el-GR" sz="1400" dirty="0" smtClean="0"/>
                  <a:t>στο τετράγωνο)</a:t>
                </a:r>
                <a:endParaRPr lang="el-GR" sz="1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55" y="4412466"/>
                <a:ext cx="2095500" cy="954107"/>
              </a:xfrm>
              <a:prstGeom prst="rect">
                <a:avLst/>
              </a:prstGeom>
              <a:blipFill>
                <a:blip r:embed="rId3"/>
                <a:stretch>
                  <a:fillRect l="-875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470920" y="3557520"/>
              <a:ext cx="2869920" cy="2664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920" y="3547080"/>
                <a:ext cx="2886480" cy="26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8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415050" cy="3933450"/>
          </a:xfrm>
        </p:spPr>
        <p:txBody>
          <a:bodyPr/>
          <a:lstStyle/>
          <a:p>
            <a:r>
              <a:rPr lang="en-US" dirty="0" smtClean="0"/>
              <a:t>Quiz 1:</a:t>
            </a:r>
          </a:p>
          <a:p>
            <a:pPr lvl="1"/>
            <a:r>
              <a:rPr lang="el-GR" dirty="0" smtClean="0"/>
              <a:t>Βρείτε τα ζεύγη ταχύτητας-επιτάχυνσης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5" y="2438400"/>
            <a:ext cx="5787386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985886"/>
            <a:ext cx="1752600" cy="11695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/>
              <a:t>Hint</a:t>
            </a:r>
            <a:r>
              <a:rPr lang="en-US" sz="1400" dirty="0" smtClean="0"/>
              <a:t>:</a:t>
            </a:r>
            <a:r>
              <a:rPr lang="el-GR" sz="1400" dirty="0" smtClean="0"/>
              <a:t> Η ταχύτητα και η επιτάχυνση έχουν σχέση παραγώγου-παράγουσας</a:t>
            </a:r>
            <a:endParaRPr lang="el-GR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36920" y="1588680"/>
              <a:ext cx="6371280" cy="4420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5400" y="1579680"/>
                <a:ext cx="6392880" cy="44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n-US" dirty="0" smtClean="0"/>
                  <a:t>Quiz </a:t>
                </a:r>
                <a:r>
                  <a:rPr lang="el-GR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l-GR" dirty="0" smtClean="0"/>
                  <a:t>Η θέση ενός σωματιδίου δίνεται από τη σχέση</a:t>
                </a:r>
              </a:p>
              <a:p>
                <a:pPr marL="365760" lvl="1" indent="0">
                  <a:buNone/>
                </a:pPr>
                <a:endParaRPr lang="en-US" sz="10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=4 −27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A) </a:t>
                </a:r>
                <a:r>
                  <a:rPr lang="el-GR" dirty="0" smtClean="0"/>
                  <a:t>Βρείτε τη συνάρτηση ταχύτητας ως προς το χρόνο</a:t>
                </a:r>
              </a:p>
              <a:p>
                <a:pPr lvl="2"/>
                <a:r>
                  <a:rPr lang="en-US" dirty="0" smtClean="0"/>
                  <a:t>B) </a:t>
                </a:r>
                <a:r>
                  <a:rPr lang="el-GR" dirty="0" smtClean="0"/>
                  <a:t>Βρείτε τη συνάρτηση επιτάχυνσης ως προς το χρόνο</a:t>
                </a:r>
              </a:p>
              <a:p>
                <a:pPr lvl="2"/>
                <a:r>
                  <a:rPr lang="el-GR" dirty="0" smtClean="0"/>
                  <a:t>Γ) Υπάρχει κάποια χρονική στιγμή που το σωματίδιο είχε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 rotWithShape="0">
                <a:blip r:embed="rId2"/>
                <a:stretch>
                  <a:fillRect t="-1240" r="-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0640" y="2351880"/>
              <a:ext cx="7925760" cy="391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20" y="2343240"/>
                <a:ext cx="7946640" cy="39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6777317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Επιτάχυνση</a:t>
            </a:r>
          </a:p>
          <a:p>
            <a:pPr lvl="1"/>
            <a:r>
              <a:rPr lang="el-GR" dirty="0" smtClean="0"/>
              <a:t>όταν η ταχύτητα αλλάζει με το χρόνο</a:t>
            </a:r>
            <a:endParaRPr lang="en-US" dirty="0" smtClean="0"/>
          </a:p>
          <a:p>
            <a:pPr lvl="1"/>
            <a:r>
              <a:rPr lang="el-GR" dirty="0"/>
              <a:t>σ</a:t>
            </a:r>
            <a:r>
              <a:rPr lang="el-GR" dirty="0" smtClean="0"/>
              <a:t>ταθερή ταχύτητα         μηδενική επιτάχυνση</a:t>
            </a:r>
          </a:p>
          <a:p>
            <a:r>
              <a:rPr lang="el-GR" dirty="0" smtClean="0"/>
              <a:t>Ταχύτητα και επιτάχυνση: </a:t>
            </a:r>
            <a:r>
              <a:rPr lang="el-GR" b="1" dirty="0" smtClean="0"/>
              <a:t>διανύσματα</a:t>
            </a:r>
          </a:p>
          <a:p>
            <a:pPr lvl="1"/>
            <a:r>
              <a:rPr lang="el-GR" dirty="0" smtClean="0"/>
              <a:t>Θετική και αρνητική ταχύτητα</a:t>
            </a:r>
          </a:p>
          <a:p>
            <a:pPr lvl="1"/>
            <a:r>
              <a:rPr lang="el-GR" dirty="0" smtClean="0"/>
              <a:t>Θετική και αρνητική επιτάχυνση </a:t>
            </a:r>
          </a:p>
          <a:p>
            <a:pPr lvl="1"/>
            <a:r>
              <a:rPr lang="el-GR" dirty="0" smtClean="0"/>
              <a:t>Τα πρόσημα υποδηλώνουν φορά!</a:t>
            </a:r>
          </a:p>
          <a:p>
            <a:r>
              <a:rPr lang="el-GR" b="1" u="sng" dirty="0" smtClean="0"/>
              <a:t>Παράδειγμα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17612" y="2295053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111115"/>
            <a:ext cx="4797010" cy="23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 smtClean="0"/>
                  <a:t> σταθερή</a:t>
                </a:r>
              </a:p>
              <a:p>
                <a:pPr lvl="1"/>
                <a:r>
                  <a:rPr lang="el-GR" sz="2000" b="1" dirty="0" smtClean="0"/>
                  <a:t>Ορίζουμε θετική φορά κίνησης προς τα δεξιά</a:t>
                </a:r>
              </a:p>
              <a:p>
                <a:pPr marL="68580" indent="0">
                  <a:buNone/>
                </a:pPr>
                <a:endParaRPr lang="el-GR" dirty="0" smtClean="0"/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Μονοδιάστατης Κίνησης υπό σταθερή επιτάχυνση: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410200" y="5029200"/>
            <a:ext cx="32004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Οι </a:t>
            </a:r>
            <a:r>
              <a:rPr lang="el-GR" sz="1400" dirty="0">
                <a:solidFill>
                  <a:schemeClr val="tx1"/>
                </a:solidFill>
              </a:rPr>
              <a:t>δείκτες </a:t>
            </a:r>
            <a:r>
              <a:rPr lang="el-GR" sz="1400" dirty="0" smtClean="0">
                <a:solidFill>
                  <a:schemeClr val="tx1"/>
                </a:solidFill>
              </a:rPr>
              <a:t>𝑖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και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δηλώνουν αρχική και τελική κατάσταση, ενώ ο </a:t>
            </a:r>
            <a:r>
              <a:rPr lang="el-GR" sz="1400" dirty="0">
                <a:solidFill>
                  <a:schemeClr val="tx1"/>
                </a:solidFill>
              </a:rPr>
              <a:t>δείκτης </a:t>
            </a:r>
            <a:r>
              <a:rPr lang="el-GR" sz="1400" dirty="0" smtClean="0">
                <a:solidFill>
                  <a:schemeClr val="tx1"/>
                </a:solidFill>
              </a:rPr>
              <a:t>𝑥 δηλώνει μονοδιάστατη κίνηση σε έναν οριζόντιο άξονα </a:t>
            </a:r>
            <a:r>
              <a:rPr lang="en-US" sz="1400" dirty="0" smtClean="0">
                <a:solidFill>
                  <a:schemeClr val="tx1"/>
                </a:solidFill>
              </a:rPr>
              <a:t>𝑥’𝑥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5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</p:spPr>
            <p:txBody>
              <a:bodyPr/>
              <a:lstStyle/>
              <a:p>
                <a:r>
                  <a:rPr lang="el-GR" dirty="0" smtClean="0"/>
                  <a:t>Απόδειξη: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Αφού η επιτάχυνση είναι σταθερή, τότε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Από τον ορισμό έχουμε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 smtClean="0"/>
                  <a:t>Άρα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  <a:blipFill rotWithShape="0">
                <a:blip r:embed="rId2"/>
                <a:stretch>
                  <a:fillRect l="-307" t="-9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groupCh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096000" y="1366041"/>
                <a:ext cx="2286000" cy="563626"/>
              </a:xfrm>
              <a:prstGeom prst="horizontalScroll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6041"/>
                <a:ext cx="2286000" cy="563626"/>
              </a:xfrm>
              <a:prstGeom prst="horizont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076520" y="982080"/>
              <a:ext cx="768960" cy="426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8960" y="973440"/>
                <a:ext cx="786600" cy="4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8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/>
              <a:lstStyle/>
              <a:p>
                <a:r>
                  <a:rPr lang="el-GR" dirty="0" smtClean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Αφού η επιτάχυνση είναι σταθερή, τότε η ταχύτητα (δηλ. το ολοκλήρωμά της) θα είναι γραμμική συνάρτηση του χρόνου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 smtClean="0"/>
                  <a:t>Έτσι η μέση ταχύτητα μπορεί να εκφραστεί ως ο αριθμητικός μέσος της αρχικής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της τελικής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 rotWithShape="0">
                <a:blip r:embed="rId2"/>
                <a:stretch>
                  <a:fillRect l="-310" t="-980" r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248400" y="4419600"/>
            <a:ext cx="2263138" cy="1896186"/>
            <a:chOff x="6118862" y="4114800"/>
            <a:chExt cx="2263138" cy="18961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77000" y="5638800"/>
              <a:ext cx="1905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629400" y="4114800"/>
              <a:ext cx="0" cy="175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37713" y="4267200"/>
              <a:ext cx="1600200" cy="838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10400" y="4953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24800" y="449580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333"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16" idx="3"/>
            </p:cNvCxnSpPr>
            <p:nvPr/>
          </p:nvCxnSpPr>
          <p:spPr>
            <a:xfrm>
              <a:off x="6660575" y="4425555"/>
              <a:ext cx="1245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29400" y="4919748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15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090920" y="4287960"/>
              <a:ext cx="1514520" cy="1870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840" y="4280760"/>
                <a:ext cx="1537200" cy="18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1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Απόδειξη: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Από την προηγούμενη σχέση, πολλαπλασιάζουμε κατά μέλη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 smtClean="0"/>
                  <a:t>:</a:t>
                </a: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/>
                  <a:t>Όμως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οπότε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Λύνοντας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  <a:blipFill>
                <a:blip r:embed="rId2"/>
                <a:stretch>
                  <a:fillRect l="-155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Έχουμε ήδη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  <a:blipFill>
                <a:blip r:embed="rId2"/>
                <a:stretch>
                  <a:fillRect l="-15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Απόδειξη: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Έχουμε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68580" indent="0">
                  <a:buNone/>
                </a:pPr>
                <a:r>
                  <a:rPr lang="el-GR" dirty="0" smtClean="0"/>
                  <a:t>Αντικαθιστώντας</a:t>
                </a: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>
                <a:blip r:embed="rId2"/>
                <a:stretch>
                  <a:fillRect l="-155" t="-2083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1860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Δεν είναι απαραίτητη η χρήση διανυσμάτων στην κίνηση αυτή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Είδατε ότι το τυπολόγιο της κίνησης ήταν χωρίς διανύσματα</a:t>
                </a:r>
              </a:p>
              <a:p>
                <a:pPr lvl="1"/>
                <a:r>
                  <a:rPr lang="el-GR" dirty="0" smtClean="0"/>
                  <a:t>Προσοχή στην ερμηνεία των αρνητικών μεγεθών!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Υπενθυμίζεται η σύμβαση ότι : ορίζουμε ως θετική φορά αυτή προς τα δεξιά</a:t>
                </a:r>
              </a:p>
              <a:p>
                <a:pPr lvl="1"/>
                <a:r>
                  <a:rPr lang="el-GR" dirty="0" smtClean="0"/>
                  <a:t>Αντίστοιχα, αρνητική προς τα αριστερά</a:t>
                </a:r>
              </a:p>
              <a:p>
                <a:pPr lvl="1"/>
                <a:r>
                  <a:rPr lang="el-GR" dirty="0" smtClean="0"/>
                  <a:t>Μην ξεχνάτε να ορίζετε το σημείο αναφοράς σας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l-GR" dirty="0" smtClean="0"/>
                  <a:t>!</a:t>
                </a:r>
                <a:endParaRPr lang="en-US" dirty="0"/>
              </a:p>
              <a:p>
                <a:endParaRPr lang="el-GR" dirty="0" smtClean="0"/>
              </a:p>
              <a:p>
                <a:r>
                  <a:rPr lang="el-GR" b="1" dirty="0" smtClean="0"/>
                  <a:t>Ελεύθερη πτώση</a:t>
                </a:r>
                <a:r>
                  <a:rPr lang="el-GR" dirty="0" smtClean="0"/>
                  <a:t> (κίνηση σε μια διάσταση – κατακόρυφη)</a:t>
                </a:r>
              </a:p>
              <a:p>
                <a:pPr lvl="1"/>
                <a:r>
                  <a:rPr lang="el-GR" dirty="0" smtClean="0"/>
                  <a:t>Επιτάχυνση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=−9.8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m/s</a:t>
                </a:r>
                <a:r>
                  <a:rPr lang="en-US" baseline="30000" dirty="0" smtClean="0"/>
                  <a:t>2 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l-GR" dirty="0" smtClean="0"/>
                  <a:t>φορά προς τα κάτω</a:t>
                </a:r>
                <a:r>
                  <a:rPr lang="en-US" dirty="0" smtClean="0"/>
                  <a:t>)</a:t>
                </a:r>
                <a:endParaRPr lang="en-US" baseline="30000" dirty="0" smtClean="0"/>
              </a:p>
              <a:p>
                <a:pPr lvl="1"/>
                <a:r>
                  <a:rPr lang="el-GR" dirty="0" smtClean="0"/>
                  <a:t>Ίδια μεθοδολογία και εξισώσεις (</a:t>
                </a:r>
                <a:r>
                  <a:rPr lang="en-US" dirty="0" smtClean="0"/>
                  <a:t>x </a:t>
                </a:r>
                <a:r>
                  <a:rPr lang="en-US" dirty="0" smtClean="0">
                    <a:sym typeface="Wingdings" panose="05000000000000000000" pitchFamily="2" charset="2"/>
                  </a:rPr>
                  <a:t> y)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Συνήθως ορίζουμε θετική φορά κίνησης προς τα επάνω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186086"/>
              </a:xfrm>
              <a:blipFill rotWithShape="0">
                <a:blip r:embed="rId2"/>
                <a:stretch>
                  <a:fillRect t="-1645" b="-19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Ελεύθερη πτώση: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b="1" dirty="0" smtClean="0"/>
                  <a:t> σταθερή</a:t>
                </a:r>
                <a:endParaRPr lang="en-US" b="1" dirty="0" smtClean="0"/>
              </a:p>
              <a:p>
                <a:pPr lvl="1"/>
                <a:r>
                  <a:rPr lang="el-GR" dirty="0"/>
                  <a:t>Ο</a:t>
                </a:r>
                <a:r>
                  <a:rPr lang="el-GR" dirty="0" smtClean="0"/>
                  <a:t>ρίζουμε </a:t>
                </a:r>
                <a:r>
                  <a:rPr lang="el-GR" dirty="0"/>
                  <a:t>θετική φορά προς τα </a:t>
                </a:r>
                <a:r>
                  <a:rPr lang="el-GR" dirty="0" smtClean="0"/>
                  <a:t>επάνω</a:t>
                </a:r>
                <a:endParaRPr lang="el-GR" b="1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Ελεύθερης Πτώσης: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 rotWithShape="0"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264400" y="2199727"/>
            <a:ext cx="33528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Οι </a:t>
            </a:r>
            <a:r>
              <a:rPr lang="el-GR" sz="1400" dirty="0">
                <a:solidFill>
                  <a:schemeClr val="tx1"/>
                </a:solidFill>
              </a:rPr>
              <a:t>δείκτες </a:t>
            </a:r>
            <a:r>
              <a:rPr lang="el-GR" sz="1400" dirty="0" smtClean="0">
                <a:solidFill>
                  <a:schemeClr val="tx1"/>
                </a:solidFill>
              </a:rPr>
              <a:t>𝑖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και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δηλώνουν αρχική και τελική κατάσταση, ενώ ο </a:t>
            </a:r>
            <a:r>
              <a:rPr lang="el-GR" sz="1400" dirty="0">
                <a:solidFill>
                  <a:schemeClr val="tx1"/>
                </a:solidFill>
              </a:rPr>
              <a:t>δείκτης 𝒚 </a:t>
            </a:r>
            <a:r>
              <a:rPr lang="el-GR" sz="1400" dirty="0" smtClean="0">
                <a:solidFill>
                  <a:schemeClr val="tx1"/>
                </a:solidFill>
              </a:rPr>
              <a:t>δηλώνει μονοδιάστατη κίνηση σε έναν κατακόρυφο άξονα </a:t>
            </a:r>
            <a:r>
              <a:rPr lang="en-US" sz="1400" dirty="0">
                <a:solidFill>
                  <a:schemeClr val="tx1"/>
                </a:solidFill>
              </a:rPr>
              <a:t>𝒚</a:t>
            </a:r>
            <a:r>
              <a:rPr lang="en-US" sz="1400" dirty="0" smtClean="0">
                <a:solidFill>
                  <a:schemeClr val="tx1"/>
                </a:solidFill>
              </a:rPr>
              <a:t>’𝒚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257800" y="4993257"/>
            <a:ext cx="33528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Αν ορίσετε θετική φορά κίνησης προς τα κάτω (δηλ. με ίδια φορά με το διάνυσμα της επιτάχυνσης της βαρύτητας), τότε </a:t>
            </a:r>
            <a:r>
              <a:rPr lang="el-GR" sz="1400" dirty="0">
                <a:solidFill>
                  <a:schemeClr val="tx1"/>
                </a:solidFill>
              </a:rPr>
              <a:t>όπου −</a:t>
            </a:r>
            <a:r>
              <a:rPr lang="el-GR" sz="1400" dirty="0" smtClean="0">
                <a:solidFill>
                  <a:schemeClr val="tx1"/>
                </a:solidFill>
              </a:rPr>
              <a:t>𝑔 </a:t>
            </a:r>
            <a:r>
              <a:rPr lang="el-GR" sz="1400" dirty="0">
                <a:solidFill>
                  <a:schemeClr val="tx1"/>
                </a:solidFill>
              </a:rPr>
              <a:t>θέτουμε </a:t>
            </a:r>
            <a:r>
              <a:rPr lang="el-GR" sz="1400" dirty="0" smtClean="0">
                <a:solidFill>
                  <a:schemeClr val="tx1"/>
                </a:solidFill>
              </a:rPr>
              <a:t>𝑔</a:t>
            </a:r>
            <a:endParaRPr lang="el-G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940800" y="794520"/>
              <a:ext cx="1607760" cy="47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9640" y="784440"/>
                <a:ext cx="16322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Vertical Scroll 7"/>
              <p:cNvSpPr/>
              <p:nvPr/>
            </p:nvSpPr>
            <p:spPr>
              <a:xfrm>
                <a:off x="4455111" y="3693709"/>
                <a:ext cx="4162089" cy="664346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</a:rPr>
                  <a:t>Σε αυτές τις εξισώσεις, οι επιτάχυνση της βαρύτητας χρησιμοποιείται κατά μέτρο,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=9.8 </m:t>
                    </m:r>
                    <m:r>
                      <m:rPr>
                        <m:sty m:val="p"/>
                      </m:rP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l-G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Vertic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11" y="3693709"/>
                <a:ext cx="4162089" cy="66434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41566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 (</a:t>
            </a:r>
            <a:r>
              <a:rPr lang="en-US" dirty="0" smtClean="0"/>
              <a:t>review…)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 smtClean="0"/>
              <a:t>Κίνηση σε έναν οριζόντιο/κατακόρυφο</a:t>
            </a:r>
            <a:r>
              <a:rPr lang="en-US" dirty="0" smtClean="0"/>
              <a:t> </a:t>
            </a:r>
            <a:r>
              <a:rPr lang="el-GR" dirty="0" smtClean="0"/>
              <a:t>άξον</a:t>
            </a:r>
            <a:r>
              <a:rPr lang="el-GR" dirty="0"/>
              <a:t>α</a:t>
            </a:r>
            <a:endParaRPr lang="el-GR" dirty="0" smtClean="0"/>
          </a:p>
          <a:p>
            <a:pPr lvl="1"/>
            <a:r>
              <a:rPr lang="el-GR" dirty="0" smtClean="0"/>
              <a:t>Σώμα == σωματίδιο </a:t>
            </a:r>
          </a:p>
          <a:p>
            <a:pPr lvl="2"/>
            <a:r>
              <a:rPr lang="el-GR" dirty="0" smtClean="0"/>
              <a:t>Θεωρούμε απειροστά μικρό το μέγεθός του</a:t>
            </a:r>
            <a:br>
              <a:rPr lang="el-GR" dirty="0" smtClean="0"/>
            </a:br>
            <a:endParaRPr lang="en-US" dirty="0" smtClean="0"/>
          </a:p>
          <a:p>
            <a:r>
              <a:rPr lang="el-GR" dirty="0" smtClean="0"/>
              <a:t>Θα γνωρίσουμε τους βασικούς ορισμούς της κινητικής…</a:t>
            </a:r>
          </a:p>
          <a:p>
            <a:pPr lvl="1"/>
            <a:r>
              <a:rPr lang="el-GR" dirty="0" smtClean="0"/>
              <a:t>…αρχικά σε μια διάσταση και μετά σε δυο διαστάσεις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Αυτοί είναι:</a:t>
            </a:r>
          </a:p>
          <a:p>
            <a:pPr lvl="1"/>
            <a:r>
              <a:rPr lang="el-GR" b="1" dirty="0" smtClean="0"/>
              <a:t>Η Θέση</a:t>
            </a:r>
          </a:p>
          <a:p>
            <a:pPr lvl="1"/>
            <a:r>
              <a:rPr lang="el-GR" b="1" dirty="0" smtClean="0"/>
              <a:t>Η Ταχύτητα</a:t>
            </a:r>
          </a:p>
          <a:p>
            <a:pPr lvl="1"/>
            <a:r>
              <a:rPr lang="el-GR" b="1" dirty="0" smtClean="0"/>
              <a:t>Η Επιτάχυνση</a:t>
            </a:r>
          </a:p>
          <a:p>
            <a:pPr marL="68580" indent="0">
              <a:buNone/>
            </a:pPr>
            <a:r>
              <a:rPr lang="el-GR" dirty="0" smtClean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35132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διάνυσμα που ορίζει την τοποθεσία του σώματος σε σχέση με ένα σημείο αναφοράς </a:t>
                </a:r>
                <a:r>
                  <a:rPr lang="el-GR" dirty="0" smtClean="0"/>
                  <a:t>(</a:t>
                </a:r>
                <a:r>
                  <a:rPr lang="el-GR" dirty="0" smtClean="0"/>
                  <a:t>όπως</a:t>
                </a:r>
                <a:r>
                  <a:rPr lang="el-GR" dirty="0" smtClean="0"/>
                  <a:t> </a:t>
                </a:r>
                <a:r>
                  <a:rPr lang="el-GR" dirty="0" smtClean="0"/>
                  <a:t>το 0)</a:t>
                </a:r>
              </a:p>
              <a:p>
                <a:pPr lvl="1"/>
                <a:r>
                  <a:rPr lang="el-GR" dirty="0" smtClean="0"/>
                  <a:t>Διανυσματικό μέγεθος</a:t>
                </a:r>
              </a:p>
              <a:p>
                <a:pPr lvl="2"/>
                <a:r>
                  <a:rPr lang="el-GR" dirty="0" smtClean="0"/>
                  <a:t>Θα θεωρήσουμε έναν βαθμονομημένο άξονα στον οποίο γίνεται η κίνηση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 (οριζόντια κίνηση)</a:t>
                </a: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διανύσματος</a:t>
                </a:r>
                <a:endParaRPr lang="el-GR" dirty="0" smtClean="0"/>
              </a:p>
              <a:p>
                <a:r>
                  <a:rPr lang="el-GR" dirty="0" smtClean="0"/>
                  <a:t>Η θέση μπορεί να είναι θετική ή αρνητική - ως </a:t>
                </a:r>
                <a:r>
                  <a:rPr lang="el-GR" dirty="0" smtClean="0"/>
                  <a:t>τιμή στο βαθμονομημένο άξονα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Θετική τιμή </a:t>
                </a:r>
                <a:r>
                  <a:rPr lang="el-GR" dirty="0">
                    <a:sym typeface="Wingdings" panose="05000000000000000000" pitchFamily="2" charset="2"/>
                  </a:rPr>
                  <a:t>:</a:t>
                </a:r>
                <a:r>
                  <a:rPr lang="el-GR" dirty="0" smtClean="0">
                    <a:sym typeface="Wingdings" panose="05000000000000000000" pitchFamily="2" charset="2"/>
                  </a:rPr>
                  <a:t> το διάνυσμα ξεκινά από ένα σημείο αναφοράς και καταλήγει σε κάποια θετική τιμή του άξονα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Αντίθετα για αρνητική τιμή</a:t>
                </a: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Παράδειγμα:</a:t>
                </a:r>
                <a:endParaRPr lang="el-GR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  <a:blipFill>
                <a:blip r:embed="rId2"/>
                <a:stretch>
                  <a:fillRect t="-941" r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56"/>
          <a:stretch/>
        </p:blipFill>
        <p:spPr>
          <a:xfrm>
            <a:off x="4794420" y="5339149"/>
            <a:ext cx="3812263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81775" y="5724527"/>
            <a:ext cx="838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98251" y="5721180"/>
            <a:ext cx="1343025" cy="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86400" y="6334127"/>
            <a:ext cx="10953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6334127"/>
            <a:ext cx="1552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/>
              <a:t>review…)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380840" y="5412240"/>
              <a:ext cx="3481200" cy="94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2200" y="5400720"/>
                <a:ext cx="3503520" cy="9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1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</p:spPr>
            <p:txBody>
              <a:bodyPr/>
              <a:lstStyle/>
              <a:p>
                <a:r>
                  <a:rPr lang="el-GR" b="1" dirty="0" smtClean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αλλαγή στη θέση ενός σωματιδίου </a:t>
                </a:r>
                <a:r>
                  <a:rPr lang="el-GR" u="sng" dirty="0" smtClean="0"/>
                  <a:t>Ορισμός</a:t>
                </a:r>
                <a:r>
                  <a:rPr lang="el-GR" dirty="0" smtClean="0"/>
                  <a:t>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/>
                  <a:t>μ</a:t>
                </a:r>
                <a:r>
                  <a:rPr lang="el-GR" dirty="0" smtClean="0"/>
                  <a:t>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τελική και την αρχική θέση του σωματιδίου</a:t>
                </a:r>
              </a:p>
              <a:p>
                <a:pPr lvl="1"/>
                <a:r>
                  <a:rPr lang="el-GR" dirty="0" smtClean="0"/>
                  <a:t>Θα χρησιμοποιούμε το συμβολισμό: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smtClean="0"/>
                  <a:t>Προσοχή: </a:t>
                </a:r>
                <a:r>
                  <a:rPr lang="el-GR" b="1" dirty="0" smtClean="0"/>
                  <a:t>απόσταση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≠ </a:t>
                </a:r>
                <a:r>
                  <a:rPr lang="el-GR" b="1" dirty="0" smtClean="0"/>
                  <a:t>μετατόπιση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!</a:t>
                </a:r>
              </a:p>
              <a:p>
                <a:r>
                  <a:rPr lang="el-GR" dirty="0" smtClean="0"/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  <a:blipFill rotWithShape="0"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4752"/>
            <a:ext cx="3922058" cy="235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9775" y="4953000"/>
            <a:ext cx="3862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απόσταση που διανύει ένας αθλητής μπάσκετ, αν απλουστευμένα υποθέσουμε ότι κινείται σε ευθεία γραμμή, είναι μερικά χιλιόμετρα, αλλά η μετατόπιση από την αρχική θέση του (κέντρο γηπέδου) ως την τελική (ξανά στην ίδια περίπου θέση) είναι πολύ μικρότερη (ως μέτρο)!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796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082142"/>
            <a:ext cx="3812263" cy="238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Μετατόπιση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 smtClean="0"/>
                  <a:t> : διανυσματικό μέγεθος!</a:t>
                </a:r>
              </a:p>
              <a:p>
                <a:pPr lvl="1"/>
                <a:r>
                  <a:rPr lang="el-GR" dirty="0" smtClean="0"/>
                  <a:t>Έχει μέτρο, διεύθυνση, φορά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Αν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αριστερά</a:t>
                </a:r>
              </a:p>
              <a:p>
                <a:endParaRPr lang="el-GR" dirty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3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483650" y="3672023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Left-Right Arrow 8"/>
          <p:cNvSpPr/>
          <p:nvPr/>
        </p:nvSpPr>
        <p:spPr>
          <a:xfrm>
            <a:off x="3483650" y="3214059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1400" y="51054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5715000"/>
            <a:ext cx="2743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791160" y="2100960"/>
              <a:ext cx="5046120" cy="346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3240" y="2091240"/>
                <a:ext cx="5063040" cy="34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5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Μέση ταχύτητα</a:t>
                </a:r>
                <a:r>
                  <a:rPr lang="el-GR" dirty="0" smtClean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Διάνυσμα: έχει επίσης μέτρο, διεύθυνση </a:t>
                </a: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l-GR" dirty="0" smtClean="0">
                    <a:ea typeface="Cambria Math" panose="02040503050406030204" pitchFamily="18" charset="0"/>
                  </a:rPr>
                  <a:t>και φορά!</a:t>
                </a:r>
              </a:p>
              <a:p>
                <a:pPr lvl="1"/>
                <a:r>
                  <a:rPr lang="el-GR" b="0" dirty="0" smtClean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(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αρχικό &amp; τελικό)</a:t>
                </a: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Ίδιο πρόσημο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b="0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–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 γιατί?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 smtClean="0"/>
              </a:p>
              <a:p>
                <a:r>
                  <a:rPr lang="el-GR" b="1" dirty="0" smtClean="0"/>
                  <a:t>Μέση αριθμητική ταχύτητα: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 smtClean="0">
                    <a:ea typeface="Cambria Math" panose="02040503050406030204" pitchFamily="18" charset="0"/>
                  </a:rPr>
                  <a:t>   </a:t>
                </a:r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:r>
                  <a:rPr lang="el-GR" dirty="0" smtClean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endParaRPr lang="el-GR" sz="1400" dirty="0"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400800" y="1696254"/>
            <a:ext cx="381000" cy="396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3200400"/>
                <a:ext cx="1600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Μονάδα μέτρησης:</a:t>
                </a:r>
              </a:p>
              <a:p>
                <a:r>
                  <a:rPr lang="en-US" sz="1400" dirty="0" smtClean="0"/>
                  <a:t>m/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 (</a:t>
                </a:r>
                <a:r>
                  <a:rPr lang="el-GR" sz="1400" dirty="0" smtClean="0"/>
                  <a:t>μέτρο ανά δευτερόλεπτο)</a:t>
                </a:r>
                <a:endParaRPr lang="el-GR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200400"/>
                <a:ext cx="1600200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145" t="-1653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941800" y="1145880"/>
              <a:ext cx="1276560" cy="1176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4240" y="1138680"/>
                <a:ext cx="1292400" cy="11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5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Στιγμιαία Ταχύτητα</a:t>
                </a:r>
              </a:p>
              <a:p>
                <a:pPr lvl="1"/>
                <a:r>
                  <a:rPr lang="el-GR" dirty="0" smtClean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 smtClean="0"/>
                  <a:t>Η μέση ταχύτητα όταν μετριέται σε Δ</a:t>
                </a:r>
                <a:r>
                  <a:rPr lang="en-US" dirty="0" smtClean="0"/>
                  <a:t>t </a:t>
                </a:r>
                <a:r>
                  <a:rPr lang="en-US" dirty="0" smtClean="0">
                    <a:sym typeface="Wingdings" panose="05000000000000000000" pitchFamily="2" charset="2"/>
                  </a:rPr>
                  <a:t> 0</a:t>
                </a:r>
                <a:endParaRPr lang="el-GR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9692"/>
          <a:stretch/>
        </p:blipFill>
        <p:spPr>
          <a:xfrm>
            <a:off x="738350" y="3820017"/>
            <a:ext cx="3833650" cy="2514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57400" y="5077318"/>
            <a:ext cx="360000" cy="111600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53" y="3789454"/>
            <a:ext cx="3851639" cy="2545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5848" y="6193060"/>
            <a:ext cx="3197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Α</a:t>
            </a:r>
            <a:r>
              <a:rPr lang="en-US" sz="1400" dirty="0" smtClean="0">
                <a:solidFill>
                  <a:srgbClr val="00B0F0"/>
                </a:solidFill>
              </a:rPr>
              <a:t>F (</a:t>
            </a:r>
            <a:r>
              <a:rPr lang="el-GR" sz="1400" dirty="0" smtClean="0">
                <a:solidFill>
                  <a:srgbClr val="00B0F0"/>
                </a:solidFill>
              </a:rPr>
              <a:t>ή </a:t>
            </a:r>
            <a:r>
              <a:rPr lang="en-US" sz="1400" dirty="0" smtClean="0">
                <a:solidFill>
                  <a:srgbClr val="00B0F0"/>
                </a:solidFill>
              </a:rPr>
              <a:t>AB)</a:t>
            </a:r>
            <a:r>
              <a:rPr lang="el-GR" sz="1400" dirty="0" smtClean="0">
                <a:solidFill>
                  <a:srgbClr val="00B0F0"/>
                </a:solidFill>
              </a:rPr>
              <a:t>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76400" y="4419600"/>
            <a:ext cx="190982" cy="177346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1893" y="3585918"/>
            <a:ext cx="3663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00B050"/>
                </a:solidFill>
              </a:rPr>
              <a:t>Κλίση εφαπτομένης σε σημείο = στιγμιαία ταχύτητα</a:t>
            </a:r>
            <a:endParaRPr lang="el-GR" sz="1200" b="1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72200" y="3817175"/>
            <a:ext cx="233507" cy="4500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948" y="6189778"/>
            <a:ext cx="403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μεταξύ δυο σημείων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5791200" y="5334000"/>
            <a:ext cx="950775" cy="855778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38350" y="3886200"/>
            <a:ext cx="3762280" cy="838200"/>
            <a:chOff x="738350" y="3886200"/>
            <a:chExt cx="3762280" cy="838200"/>
          </a:xfrm>
        </p:grpSpPr>
        <p:sp>
          <p:nvSpPr>
            <p:cNvPr id="7" name="Oval 6"/>
            <p:cNvSpPr/>
            <p:nvPr/>
          </p:nvSpPr>
          <p:spPr>
            <a:xfrm>
              <a:off x="738350" y="3886200"/>
              <a:ext cx="1547650" cy="838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noFill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86000" y="4328160"/>
              <a:ext cx="22146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177560" y="2601360"/>
              <a:ext cx="6750720" cy="3325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7120" y="2591280"/>
                <a:ext cx="6771240" cy="33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4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3195</TotalTime>
  <Words>660</Words>
  <Application>Microsoft Office PowerPoint</Application>
  <PresentationFormat>On-screen Show (4:3)</PresentationFormat>
  <Paragraphs>240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Φυσική για Μηχανικούς</vt:lpstr>
      <vt:lpstr>Φυσική για Μηχανικούς</vt:lpstr>
      <vt:lpstr>Κίνηση σε μια Διάσταση (review…)</vt:lpstr>
      <vt:lpstr>Κίνηση σε μια Διάσταση (review…)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Kafentzis Georgios</cp:lastModifiedBy>
  <cp:revision>440</cp:revision>
  <cp:lastPrinted>2019-09-23T12:48:06Z</cp:lastPrinted>
  <dcterms:created xsi:type="dcterms:W3CDTF">2006-08-16T00:00:00Z</dcterms:created>
  <dcterms:modified xsi:type="dcterms:W3CDTF">2020-10-06T09:19:14Z</dcterms:modified>
  <cp:contentStatus/>
</cp:coreProperties>
</file>